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1" r:id="rId1"/>
    <p:sldMasterId id="2147483664" r:id="rId2"/>
  </p:sldMasterIdLst>
  <p:notesMasterIdLst>
    <p:notesMasterId r:id="rId18"/>
  </p:notesMasterIdLst>
  <p:sldIdLst>
    <p:sldId id="258" r:id="rId3"/>
    <p:sldId id="259" r:id="rId4"/>
    <p:sldId id="273" r:id="rId5"/>
    <p:sldId id="281" r:id="rId6"/>
    <p:sldId id="284" r:id="rId7"/>
    <p:sldId id="274" r:id="rId8"/>
    <p:sldId id="280" r:id="rId9"/>
    <p:sldId id="275" r:id="rId10"/>
    <p:sldId id="290" r:id="rId11"/>
    <p:sldId id="286" r:id="rId12"/>
    <p:sldId id="291" r:id="rId13"/>
    <p:sldId id="298" r:id="rId14"/>
    <p:sldId id="295" r:id="rId15"/>
    <p:sldId id="276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8"/>
    <a:srgbClr val="C8C8CB"/>
    <a:srgbClr val="E9E8EA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1"/>
    <p:restoredTop sz="86003"/>
  </p:normalViewPr>
  <p:slideViewPr>
    <p:cSldViewPr snapToGrid="0">
      <p:cViewPr varScale="1">
        <p:scale>
          <a:sx n="98" d="100"/>
          <a:sy n="98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7E544-DF87-1C4E-8B06-B731AFC32F1A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D0F9E-DC14-F04E-AA90-F37E1E700C06}">
      <dgm:prSet phldrT="[Text]" phldr="0" custT="1"/>
      <dgm:spPr/>
      <dgm:t>
        <a:bodyPr/>
        <a:lstStyle/>
        <a:p>
          <a:pPr algn="ctr"/>
          <a:r>
            <a:rPr lang="en-US" sz="1600" dirty="0"/>
            <a:t>1980’s </a:t>
          </a:r>
          <a:r>
            <a:rPr lang="en-US" sz="1600" dirty="0" err="1"/>
            <a:t>syr.edu</a:t>
          </a:r>
          <a:br>
            <a:rPr lang="en-US" sz="1600" dirty="0"/>
          </a:br>
          <a:r>
            <a:rPr lang="en-US" sz="1600" dirty="0"/>
            <a:t>IBM Bing, Boca, </a:t>
          </a:r>
          <a:br>
            <a:rPr lang="en-US" sz="1600" dirty="0"/>
          </a:br>
          <a:r>
            <a:rPr lang="en-US" sz="1600" dirty="0"/>
            <a:t>Rochacha</a:t>
          </a:r>
          <a:br>
            <a:rPr lang="en-US" sz="1600" dirty="0"/>
          </a:br>
          <a:r>
            <a:rPr lang="en-US" sz="1600" dirty="0"/>
            <a:t>OS/2, AS400</a:t>
          </a:r>
          <a:br>
            <a:rPr lang="en-US" sz="1600" dirty="0"/>
          </a:br>
          <a:r>
            <a:rPr lang="en-US" sz="1600" dirty="0"/>
            <a:t> RexxSaa</a:t>
          </a:r>
        </a:p>
      </dgm:t>
    </dgm:pt>
    <dgm:pt modelId="{0165EF65-F6C4-DB41-AEC5-FBC368B4F51E}" type="par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5A04E634-D8E8-EA44-92D9-742165C42B6D}" type="sib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93EC6DA4-8E08-7945-9983-9DB6C1BFAFFF}">
      <dgm:prSet phldrT="[Text]" phldr="0" custT="1"/>
      <dgm:spPr/>
      <dgm:t>
        <a:bodyPr/>
        <a:lstStyle/>
        <a:p>
          <a:pPr algn="ctr"/>
          <a:r>
            <a:rPr lang="en-US" sz="1600" dirty="0"/>
            <a:t>1990’s NYC FOCUS</a:t>
          </a:r>
        </a:p>
        <a:p>
          <a:pPr algn="ctr"/>
          <a:r>
            <a:rPr lang="en-US" sz="1600" dirty="0"/>
            <a:t>Information Builders</a:t>
          </a:r>
          <a:br>
            <a:rPr lang="en-US" sz="1600" dirty="0"/>
          </a:br>
          <a:r>
            <a:rPr lang="en-US" sz="1600" dirty="0"/>
            <a:t>Communications </a:t>
          </a:r>
          <a:br>
            <a:rPr lang="en-US" sz="1600" dirty="0"/>
          </a:br>
          <a:r>
            <a:rPr lang="en-US" sz="1600" dirty="0"/>
            <a:t>Dev / Architect</a:t>
          </a:r>
          <a:br>
            <a:rPr lang="en-US" sz="1600" dirty="0"/>
          </a:br>
          <a:r>
            <a:rPr lang="en-US" sz="1600" dirty="0"/>
            <a:t>Client/Server, </a:t>
          </a:r>
          <a:br>
            <a:rPr lang="en-US" sz="1600" dirty="0"/>
          </a:br>
          <a:r>
            <a:rPr lang="en-US" sz="1600" dirty="0" err="1"/>
            <a:t>Api’s</a:t>
          </a:r>
          <a:r>
            <a:rPr lang="en-US" sz="1600" dirty="0"/>
            <a:t>, </a:t>
          </a:r>
          <a:r>
            <a:rPr lang="en-US" sz="1600" dirty="0" err="1"/>
            <a:t>Sdk's</a:t>
          </a:r>
          <a:endParaRPr lang="en-US" sz="1600" dirty="0"/>
        </a:p>
      </dgm:t>
    </dgm:pt>
    <dgm:pt modelId="{0F71525D-8180-D546-8B69-55603F76EE5D}" type="par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C5FDA651-426E-0D47-966E-7CB370BA2CEC}" type="sib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31FB2FDA-11A7-BA41-B77E-1B34669EB574}">
      <dgm:prSet phldrT="[Text]" phldr="0" custT="1"/>
      <dgm:spPr/>
      <dgm:t>
        <a:bodyPr/>
        <a:lstStyle/>
        <a:p>
          <a:pPr algn="ctr"/>
          <a:r>
            <a:rPr lang="en-US" sz="1600" dirty="0"/>
            <a:t>2000’s iWay Spinoff</a:t>
          </a:r>
          <a:br>
            <a:rPr lang="en-US" sz="1600" dirty="0"/>
          </a:br>
          <a:r>
            <a:rPr lang="en-US" sz="1600" dirty="0"/>
            <a:t>iWay Software Service Manager</a:t>
          </a:r>
          <a:br>
            <a:rPr lang="en-US" sz="1600" dirty="0"/>
          </a:br>
          <a:r>
            <a:rPr lang="en-US" sz="1600" dirty="0"/>
            <a:t>ESB, Adapter Framework, Eclipse </a:t>
          </a:r>
          <a:br>
            <a:rPr lang="en-US" sz="1600" dirty="0"/>
          </a:br>
          <a:r>
            <a:rPr lang="en-US" sz="1600" dirty="0"/>
            <a:t>Messaging Strategy, Channel Selling</a:t>
          </a:r>
        </a:p>
      </dgm:t>
    </dgm:pt>
    <dgm:pt modelId="{1F3ED85D-1B84-4441-8BAB-2917CFA0BA6E}" type="par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A7DF1FF2-161B-F54E-87B9-08560BD4202A}" type="sib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5DCD2858-98F2-5947-A9C4-8A4AD32E49D7}">
      <dgm:prSet phldrT="[Text]" phldr="0" custT="1"/>
      <dgm:spPr/>
      <dgm:t>
        <a:bodyPr/>
        <a:lstStyle/>
        <a:p>
          <a:pPr algn="ctr"/>
          <a:r>
            <a:rPr lang="en-US" sz="1600" dirty="0"/>
            <a:t>2010’s Cloud Focused</a:t>
          </a:r>
          <a:br>
            <a:rPr lang="en-US" sz="1600" dirty="0"/>
          </a:br>
          <a:r>
            <a:rPr lang="en-US" sz="1600" dirty="0"/>
            <a:t>Containers, IPaaS, Cep, Big Data, MDM, Data Quality - Cleansing - Insights</a:t>
          </a:r>
        </a:p>
      </dgm:t>
    </dgm:pt>
    <dgm:pt modelId="{CB4E347B-DF62-A142-8DDE-E8CF95455B77}" type="par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D899201C-55C4-C642-A256-6DC5ECAAB79A}" type="sib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E86015A1-667D-E341-9A9F-E885FE4C483F}">
      <dgm:prSet custT="1"/>
      <dgm:spPr/>
      <dgm:t>
        <a:bodyPr/>
        <a:lstStyle/>
        <a:p>
          <a:pPr algn="ctr"/>
          <a:r>
            <a:rPr lang="en-US" sz="1600" dirty="0"/>
            <a:t>2016’s - Present Startups Smash Data, Building and Linking, Voice + Data, MC, Embedded, f5, EaaS </a:t>
          </a:r>
          <a:br>
            <a:rPr lang="en-US" sz="1600" dirty="0"/>
          </a:br>
          <a:r>
            <a:rPr lang="en-US" sz="1600" dirty="0"/>
            <a:t>Cloud Native</a:t>
          </a:r>
        </a:p>
      </dgm:t>
    </dgm:pt>
    <dgm:pt modelId="{7904F1B5-5ECD-3A42-8105-1CF673EE78C2}" type="parTrans" cxnId="{7AD16946-DD4C-FB45-84DC-9F98F8C2ABA6}">
      <dgm:prSet/>
      <dgm:spPr/>
      <dgm:t>
        <a:bodyPr/>
        <a:lstStyle/>
        <a:p>
          <a:endParaRPr lang="en-US"/>
        </a:p>
      </dgm:t>
    </dgm:pt>
    <dgm:pt modelId="{13B1405C-0F7E-AC42-8BDF-2A06E1A7A766}" type="sibTrans" cxnId="{7AD16946-DD4C-FB45-84DC-9F98F8C2ABA6}">
      <dgm:prSet/>
      <dgm:spPr/>
      <dgm:t>
        <a:bodyPr/>
        <a:lstStyle/>
        <a:p>
          <a:endParaRPr lang="en-US"/>
        </a:p>
      </dgm:t>
    </dgm:pt>
    <dgm:pt modelId="{3DFE7DD0-B2E9-4241-B9F8-29EBEC015084}" type="pres">
      <dgm:prSet presAssocID="{75F7E544-DF87-1C4E-8B06-B731AFC32F1A}" presName="Name0" presStyleCnt="0">
        <dgm:presLayoutVars>
          <dgm:dir/>
          <dgm:resizeHandles val="exact"/>
        </dgm:presLayoutVars>
      </dgm:prSet>
      <dgm:spPr/>
    </dgm:pt>
    <dgm:pt modelId="{1AD8CD39-E40D-BA4F-91C5-D7F7775C4DFF}" type="pres">
      <dgm:prSet presAssocID="{75F7E544-DF87-1C4E-8B06-B731AFC32F1A}" presName="arrow" presStyleLbl="bgShp" presStyleIdx="0" presStyleCnt="1"/>
      <dgm:spPr/>
    </dgm:pt>
    <dgm:pt modelId="{FDEA2551-7219-E94B-845E-94B3F96BB1F8}" type="pres">
      <dgm:prSet presAssocID="{75F7E544-DF87-1C4E-8B06-B731AFC32F1A}" presName="points" presStyleCnt="0"/>
      <dgm:spPr/>
    </dgm:pt>
    <dgm:pt modelId="{3D38173D-D4F0-284E-A642-AC92F8FE3567}" type="pres">
      <dgm:prSet presAssocID="{0AFD0F9E-DC14-F04E-AA90-F37E1E700C06}" presName="compositeA" presStyleCnt="0"/>
      <dgm:spPr/>
    </dgm:pt>
    <dgm:pt modelId="{7F489BDB-A6CA-A64D-98CA-4C7FE0AD081F}" type="pres">
      <dgm:prSet presAssocID="{0AFD0F9E-DC14-F04E-AA90-F37E1E700C06}" presName="textA" presStyleLbl="revTx" presStyleIdx="0" presStyleCnt="5">
        <dgm:presLayoutVars>
          <dgm:bulletEnabled val="1"/>
        </dgm:presLayoutVars>
      </dgm:prSet>
      <dgm:spPr/>
    </dgm:pt>
    <dgm:pt modelId="{5855C632-ED85-6A44-91A2-DD4279E16FFB}" type="pres">
      <dgm:prSet presAssocID="{0AFD0F9E-DC14-F04E-AA90-F37E1E700C06}" presName="circleA" presStyleLbl="node1" presStyleIdx="0" presStyleCnt="5"/>
      <dgm:spPr/>
    </dgm:pt>
    <dgm:pt modelId="{DFBCCA96-849E-3D46-A644-76A81AE3411C}" type="pres">
      <dgm:prSet presAssocID="{0AFD0F9E-DC14-F04E-AA90-F37E1E700C06}" presName="spaceA" presStyleCnt="0"/>
      <dgm:spPr/>
    </dgm:pt>
    <dgm:pt modelId="{07DDDB67-D162-684E-BD0A-60382ACF889A}" type="pres">
      <dgm:prSet presAssocID="{5A04E634-D8E8-EA44-92D9-742165C42B6D}" presName="space" presStyleCnt="0"/>
      <dgm:spPr/>
    </dgm:pt>
    <dgm:pt modelId="{9D21D122-F234-6143-B0F0-B8159A8CFB93}" type="pres">
      <dgm:prSet presAssocID="{93EC6DA4-8E08-7945-9983-9DB6C1BFAFFF}" presName="compositeB" presStyleCnt="0"/>
      <dgm:spPr/>
    </dgm:pt>
    <dgm:pt modelId="{5F32B177-549D-944D-9A91-75CC206678DA}" type="pres">
      <dgm:prSet presAssocID="{93EC6DA4-8E08-7945-9983-9DB6C1BFAFFF}" presName="textB" presStyleLbl="revTx" presStyleIdx="1" presStyleCnt="5">
        <dgm:presLayoutVars>
          <dgm:bulletEnabled val="1"/>
        </dgm:presLayoutVars>
      </dgm:prSet>
      <dgm:spPr/>
    </dgm:pt>
    <dgm:pt modelId="{F226B02B-7BD8-244A-8F33-F2B5CB85F44B}" type="pres">
      <dgm:prSet presAssocID="{93EC6DA4-8E08-7945-9983-9DB6C1BFAFFF}" presName="circleB" presStyleLbl="node1" presStyleIdx="1" presStyleCnt="5"/>
      <dgm:spPr/>
    </dgm:pt>
    <dgm:pt modelId="{A2DCBEDD-B179-6045-A58E-8AE4C57DEFE4}" type="pres">
      <dgm:prSet presAssocID="{93EC6DA4-8E08-7945-9983-9DB6C1BFAFFF}" presName="spaceB" presStyleCnt="0"/>
      <dgm:spPr/>
    </dgm:pt>
    <dgm:pt modelId="{4B9B8AC1-A71E-8849-8718-07E4AFED22CB}" type="pres">
      <dgm:prSet presAssocID="{C5FDA651-426E-0D47-966E-7CB370BA2CEC}" presName="space" presStyleCnt="0"/>
      <dgm:spPr/>
    </dgm:pt>
    <dgm:pt modelId="{8DFB6A94-9431-D74A-B6F1-3595E286CCED}" type="pres">
      <dgm:prSet presAssocID="{31FB2FDA-11A7-BA41-B77E-1B34669EB574}" presName="compositeA" presStyleCnt="0"/>
      <dgm:spPr/>
    </dgm:pt>
    <dgm:pt modelId="{92F404A0-CBA9-2841-B364-3FC0BD542C28}" type="pres">
      <dgm:prSet presAssocID="{31FB2FDA-11A7-BA41-B77E-1B34669EB574}" presName="textA" presStyleLbl="revTx" presStyleIdx="2" presStyleCnt="5">
        <dgm:presLayoutVars>
          <dgm:bulletEnabled val="1"/>
        </dgm:presLayoutVars>
      </dgm:prSet>
      <dgm:spPr/>
    </dgm:pt>
    <dgm:pt modelId="{D684BCC8-D4F3-0942-9DCB-3C91A0271C79}" type="pres">
      <dgm:prSet presAssocID="{31FB2FDA-11A7-BA41-B77E-1B34669EB574}" presName="circleA" presStyleLbl="node1" presStyleIdx="2" presStyleCnt="5"/>
      <dgm:spPr/>
    </dgm:pt>
    <dgm:pt modelId="{1BD7D3EB-69D2-ED4A-A047-77B9E698C2C9}" type="pres">
      <dgm:prSet presAssocID="{31FB2FDA-11A7-BA41-B77E-1B34669EB574}" presName="spaceA" presStyleCnt="0"/>
      <dgm:spPr/>
    </dgm:pt>
    <dgm:pt modelId="{266D46E2-9B1F-FE4A-8DCB-DEE1DFA92F22}" type="pres">
      <dgm:prSet presAssocID="{A7DF1FF2-161B-F54E-87B9-08560BD4202A}" presName="space" presStyleCnt="0"/>
      <dgm:spPr/>
    </dgm:pt>
    <dgm:pt modelId="{C9FBC791-265E-8646-BEFF-C4AF1EEF433B}" type="pres">
      <dgm:prSet presAssocID="{5DCD2858-98F2-5947-A9C4-8A4AD32E49D7}" presName="compositeB" presStyleCnt="0"/>
      <dgm:spPr/>
    </dgm:pt>
    <dgm:pt modelId="{048B6044-554F-144F-8A54-F1C6A878B6C8}" type="pres">
      <dgm:prSet presAssocID="{5DCD2858-98F2-5947-A9C4-8A4AD32E49D7}" presName="textB" presStyleLbl="revTx" presStyleIdx="3" presStyleCnt="5">
        <dgm:presLayoutVars>
          <dgm:bulletEnabled val="1"/>
        </dgm:presLayoutVars>
      </dgm:prSet>
      <dgm:spPr/>
    </dgm:pt>
    <dgm:pt modelId="{6CB797A3-9B9B-6E40-BB54-CEA0E45FFF29}" type="pres">
      <dgm:prSet presAssocID="{5DCD2858-98F2-5947-A9C4-8A4AD32E49D7}" presName="circleB" presStyleLbl="node1" presStyleIdx="3" presStyleCnt="5"/>
      <dgm:spPr/>
    </dgm:pt>
    <dgm:pt modelId="{3C2AF520-36CA-0F4D-A0D8-DE98E67CA4FA}" type="pres">
      <dgm:prSet presAssocID="{5DCD2858-98F2-5947-A9C4-8A4AD32E49D7}" presName="spaceB" presStyleCnt="0"/>
      <dgm:spPr/>
    </dgm:pt>
    <dgm:pt modelId="{089DA7D9-51B8-2F48-B7AB-F5D7B08D8E69}" type="pres">
      <dgm:prSet presAssocID="{D899201C-55C4-C642-A256-6DC5ECAAB79A}" presName="space" presStyleCnt="0"/>
      <dgm:spPr/>
    </dgm:pt>
    <dgm:pt modelId="{241D7AD7-233F-1349-A9EC-603361A55B15}" type="pres">
      <dgm:prSet presAssocID="{E86015A1-667D-E341-9A9F-E885FE4C483F}" presName="compositeA" presStyleCnt="0"/>
      <dgm:spPr/>
    </dgm:pt>
    <dgm:pt modelId="{C2675E20-295B-4C4D-9A61-43CF10CB84CC}" type="pres">
      <dgm:prSet presAssocID="{E86015A1-667D-E341-9A9F-E885FE4C483F}" presName="textA" presStyleLbl="revTx" presStyleIdx="4" presStyleCnt="5">
        <dgm:presLayoutVars>
          <dgm:bulletEnabled val="1"/>
        </dgm:presLayoutVars>
      </dgm:prSet>
      <dgm:spPr/>
    </dgm:pt>
    <dgm:pt modelId="{04376B0D-BDAF-3C44-A4EA-4ADAB4EBDEFC}" type="pres">
      <dgm:prSet presAssocID="{E86015A1-667D-E341-9A9F-E885FE4C483F}" presName="circleA" presStyleLbl="node1" presStyleIdx="4" presStyleCnt="5"/>
      <dgm:spPr/>
    </dgm:pt>
    <dgm:pt modelId="{3CBE17EF-B942-9843-81D1-B73957D6C93A}" type="pres">
      <dgm:prSet presAssocID="{E86015A1-667D-E341-9A9F-E885FE4C483F}" presName="spaceA" presStyleCnt="0"/>
      <dgm:spPr/>
    </dgm:pt>
  </dgm:ptLst>
  <dgm:cxnLst>
    <dgm:cxn modelId="{3CC0453A-7D26-2048-B830-5A418F37C90F}" type="presOf" srcId="{31FB2FDA-11A7-BA41-B77E-1B34669EB574}" destId="{92F404A0-CBA9-2841-B364-3FC0BD542C28}" srcOrd="0" destOrd="0" presId="urn:microsoft.com/office/officeart/2005/8/layout/hProcess11"/>
    <dgm:cxn modelId="{1689F03D-0721-784D-ACFF-DA538AF3377C}" type="presOf" srcId="{0AFD0F9E-DC14-F04E-AA90-F37E1E700C06}" destId="{7F489BDB-A6CA-A64D-98CA-4C7FE0AD081F}" srcOrd="0" destOrd="0" presId="urn:microsoft.com/office/officeart/2005/8/layout/hProcess11"/>
    <dgm:cxn modelId="{7AD16946-DD4C-FB45-84DC-9F98F8C2ABA6}" srcId="{75F7E544-DF87-1C4E-8B06-B731AFC32F1A}" destId="{E86015A1-667D-E341-9A9F-E885FE4C483F}" srcOrd="4" destOrd="0" parTransId="{7904F1B5-5ECD-3A42-8105-1CF673EE78C2}" sibTransId="{13B1405C-0F7E-AC42-8BDF-2A06E1A7A766}"/>
    <dgm:cxn modelId="{CB68CB50-DCAE-3745-925C-7F97AD6A03ED}" type="presOf" srcId="{E86015A1-667D-E341-9A9F-E885FE4C483F}" destId="{C2675E20-295B-4C4D-9A61-43CF10CB84CC}" srcOrd="0" destOrd="0" presId="urn:microsoft.com/office/officeart/2005/8/layout/hProcess11"/>
    <dgm:cxn modelId="{FF3CB25D-92AA-7243-99AC-74B74F33B685}" srcId="{75F7E544-DF87-1C4E-8B06-B731AFC32F1A}" destId="{31FB2FDA-11A7-BA41-B77E-1B34669EB574}" srcOrd="2" destOrd="0" parTransId="{1F3ED85D-1B84-4441-8BAB-2917CFA0BA6E}" sibTransId="{A7DF1FF2-161B-F54E-87B9-08560BD4202A}"/>
    <dgm:cxn modelId="{FB6C016F-2FE3-FF41-8704-B3A57B97C731}" type="presOf" srcId="{93EC6DA4-8E08-7945-9983-9DB6C1BFAFFF}" destId="{5F32B177-549D-944D-9A91-75CC206678DA}" srcOrd="0" destOrd="0" presId="urn:microsoft.com/office/officeart/2005/8/layout/hProcess11"/>
    <dgm:cxn modelId="{48DDCB7D-2510-6A4B-A8CD-58C86D56FC08}" srcId="{75F7E544-DF87-1C4E-8B06-B731AFC32F1A}" destId="{0AFD0F9E-DC14-F04E-AA90-F37E1E700C06}" srcOrd="0" destOrd="0" parTransId="{0165EF65-F6C4-DB41-AEC5-FBC368B4F51E}" sibTransId="{5A04E634-D8E8-EA44-92D9-742165C42B6D}"/>
    <dgm:cxn modelId="{4C7BB880-E2BC-8544-8D39-89914F4AFA65}" srcId="{75F7E544-DF87-1C4E-8B06-B731AFC32F1A}" destId="{5DCD2858-98F2-5947-A9C4-8A4AD32E49D7}" srcOrd="3" destOrd="0" parTransId="{CB4E347B-DF62-A142-8DDE-E8CF95455B77}" sibTransId="{D899201C-55C4-C642-A256-6DC5ECAAB79A}"/>
    <dgm:cxn modelId="{3B1DC982-5774-3B47-A5F8-7031C324BDDD}" srcId="{75F7E544-DF87-1C4E-8B06-B731AFC32F1A}" destId="{93EC6DA4-8E08-7945-9983-9DB6C1BFAFFF}" srcOrd="1" destOrd="0" parTransId="{0F71525D-8180-D546-8B69-55603F76EE5D}" sibTransId="{C5FDA651-426E-0D47-966E-7CB370BA2CEC}"/>
    <dgm:cxn modelId="{3C21B8D4-B609-5C40-9C5A-5C8C0F068201}" type="presOf" srcId="{5DCD2858-98F2-5947-A9C4-8A4AD32E49D7}" destId="{048B6044-554F-144F-8A54-F1C6A878B6C8}" srcOrd="0" destOrd="0" presId="urn:microsoft.com/office/officeart/2005/8/layout/hProcess11"/>
    <dgm:cxn modelId="{276809DE-C641-5642-ABD3-C2218EF25479}" type="presOf" srcId="{75F7E544-DF87-1C4E-8B06-B731AFC32F1A}" destId="{3DFE7DD0-B2E9-4241-B9F8-29EBEC015084}" srcOrd="0" destOrd="0" presId="urn:microsoft.com/office/officeart/2005/8/layout/hProcess11"/>
    <dgm:cxn modelId="{792C550F-EB5E-1A47-AA14-C72A1BBC823B}" type="presParOf" srcId="{3DFE7DD0-B2E9-4241-B9F8-29EBEC015084}" destId="{1AD8CD39-E40D-BA4F-91C5-D7F7775C4DFF}" srcOrd="0" destOrd="0" presId="urn:microsoft.com/office/officeart/2005/8/layout/hProcess11"/>
    <dgm:cxn modelId="{81151F12-8EC8-0C4A-B3E8-B614F2F8816E}" type="presParOf" srcId="{3DFE7DD0-B2E9-4241-B9F8-29EBEC015084}" destId="{FDEA2551-7219-E94B-845E-94B3F96BB1F8}" srcOrd="1" destOrd="0" presId="urn:microsoft.com/office/officeart/2005/8/layout/hProcess11"/>
    <dgm:cxn modelId="{0B784C5C-4FB5-3443-B9A4-FE3E6DE50F6C}" type="presParOf" srcId="{FDEA2551-7219-E94B-845E-94B3F96BB1F8}" destId="{3D38173D-D4F0-284E-A642-AC92F8FE3567}" srcOrd="0" destOrd="0" presId="urn:microsoft.com/office/officeart/2005/8/layout/hProcess11"/>
    <dgm:cxn modelId="{7E9795AF-F712-124A-9F53-AF255F8330EC}" type="presParOf" srcId="{3D38173D-D4F0-284E-A642-AC92F8FE3567}" destId="{7F489BDB-A6CA-A64D-98CA-4C7FE0AD081F}" srcOrd="0" destOrd="0" presId="urn:microsoft.com/office/officeart/2005/8/layout/hProcess11"/>
    <dgm:cxn modelId="{277AB244-FAD1-1247-8A95-D9A6C55360D5}" type="presParOf" srcId="{3D38173D-D4F0-284E-A642-AC92F8FE3567}" destId="{5855C632-ED85-6A44-91A2-DD4279E16FFB}" srcOrd="1" destOrd="0" presId="urn:microsoft.com/office/officeart/2005/8/layout/hProcess11"/>
    <dgm:cxn modelId="{46FCDC32-93C7-2947-A52A-0E1776943B54}" type="presParOf" srcId="{3D38173D-D4F0-284E-A642-AC92F8FE3567}" destId="{DFBCCA96-849E-3D46-A644-76A81AE3411C}" srcOrd="2" destOrd="0" presId="urn:microsoft.com/office/officeart/2005/8/layout/hProcess11"/>
    <dgm:cxn modelId="{510359CE-FB8F-8B4C-B525-5AC5D8E06A39}" type="presParOf" srcId="{FDEA2551-7219-E94B-845E-94B3F96BB1F8}" destId="{07DDDB67-D162-684E-BD0A-60382ACF889A}" srcOrd="1" destOrd="0" presId="urn:microsoft.com/office/officeart/2005/8/layout/hProcess11"/>
    <dgm:cxn modelId="{89B06641-F9F6-FD44-8CF2-B9BAFFE3E58C}" type="presParOf" srcId="{FDEA2551-7219-E94B-845E-94B3F96BB1F8}" destId="{9D21D122-F234-6143-B0F0-B8159A8CFB93}" srcOrd="2" destOrd="0" presId="urn:microsoft.com/office/officeart/2005/8/layout/hProcess11"/>
    <dgm:cxn modelId="{6CA082A2-B813-1242-97BB-5A50B2194554}" type="presParOf" srcId="{9D21D122-F234-6143-B0F0-B8159A8CFB93}" destId="{5F32B177-549D-944D-9A91-75CC206678DA}" srcOrd="0" destOrd="0" presId="urn:microsoft.com/office/officeart/2005/8/layout/hProcess11"/>
    <dgm:cxn modelId="{FAA8C87B-AA6D-EB49-AD4E-C24C253623D4}" type="presParOf" srcId="{9D21D122-F234-6143-B0F0-B8159A8CFB93}" destId="{F226B02B-7BD8-244A-8F33-F2B5CB85F44B}" srcOrd="1" destOrd="0" presId="urn:microsoft.com/office/officeart/2005/8/layout/hProcess11"/>
    <dgm:cxn modelId="{E59A4B3C-557C-4545-9498-BF8CA04811CD}" type="presParOf" srcId="{9D21D122-F234-6143-B0F0-B8159A8CFB93}" destId="{A2DCBEDD-B179-6045-A58E-8AE4C57DEFE4}" srcOrd="2" destOrd="0" presId="urn:microsoft.com/office/officeart/2005/8/layout/hProcess11"/>
    <dgm:cxn modelId="{AD059D09-8D93-124C-AB63-C3BB19FB467B}" type="presParOf" srcId="{FDEA2551-7219-E94B-845E-94B3F96BB1F8}" destId="{4B9B8AC1-A71E-8849-8718-07E4AFED22CB}" srcOrd="3" destOrd="0" presId="urn:microsoft.com/office/officeart/2005/8/layout/hProcess11"/>
    <dgm:cxn modelId="{B043C9E7-1B2E-EF49-B80A-CCC21015F21E}" type="presParOf" srcId="{FDEA2551-7219-E94B-845E-94B3F96BB1F8}" destId="{8DFB6A94-9431-D74A-B6F1-3595E286CCED}" srcOrd="4" destOrd="0" presId="urn:microsoft.com/office/officeart/2005/8/layout/hProcess11"/>
    <dgm:cxn modelId="{5F47D3FD-4569-0C4C-9509-FF855E22C1CD}" type="presParOf" srcId="{8DFB6A94-9431-D74A-B6F1-3595E286CCED}" destId="{92F404A0-CBA9-2841-B364-3FC0BD542C28}" srcOrd="0" destOrd="0" presId="urn:microsoft.com/office/officeart/2005/8/layout/hProcess11"/>
    <dgm:cxn modelId="{C89868C3-FBFA-1A45-A94E-7B8BF16B2AB7}" type="presParOf" srcId="{8DFB6A94-9431-D74A-B6F1-3595E286CCED}" destId="{D684BCC8-D4F3-0942-9DCB-3C91A0271C79}" srcOrd="1" destOrd="0" presId="urn:microsoft.com/office/officeart/2005/8/layout/hProcess11"/>
    <dgm:cxn modelId="{4FFC70E2-177C-CC48-9374-ECD29B2DB6FE}" type="presParOf" srcId="{8DFB6A94-9431-D74A-B6F1-3595E286CCED}" destId="{1BD7D3EB-69D2-ED4A-A047-77B9E698C2C9}" srcOrd="2" destOrd="0" presId="urn:microsoft.com/office/officeart/2005/8/layout/hProcess11"/>
    <dgm:cxn modelId="{8739CC23-63BB-0D40-8087-B21D9CFB2347}" type="presParOf" srcId="{FDEA2551-7219-E94B-845E-94B3F96BB1F8}" destId="{266D46E2-9B1F-FE4A-8DCB-DEE1DFA92F22}" srcOrd="5" destOrd="0" presId="urn:microsoft.com/office/officeart/2005/8/layout/hProcess11"/>
    <dgm:cxn modelId="{C13E391B-7E77-4F4F-8DAA-0901DC1FEB42}" type="presParOf" srcId="{FDEA2551-7219-E94B-845E-94B3F96BB1F8}" destId="{C9FBC791-265E-8646-BEFF-C4AF1EEF433B}" srcOrd="6" destOrd="0" presId="urn:microsoft.com/office/officeart/2005/8/layout/hProcess11"/>
    <dgm:cxn modelId="{84C0FB76-9984-D14C-9C09-9AAF57258BD0}" type="presParOf" srcId="{C9FBC791-265E-8646-BEFF-C4AF1EEF433B}" destId="{048B6044-554F-144F-8A54-F1C6A878B6C8}" srcOrd="0" destOrd="0" presId="urn:microsoft.com/office/officeart/2005/8/layout/hProcess11"/>
    <dgm:cxn modelId="{81707E7A-3976-644F-B7CE-9BDCC389467F}" type="presParOf" srcId="{C9FBC791-265E-8646-BEFF-C4AF1EEF433B}" destId="{6CB797A3-9B9B-6E40-BB54-CEA0E45FFF29}" srcOrd="1" destOrd="0" presId="urn:microsoft.com/office/officeart/2005/8/layout/hProcess11"/>
    <dgm:cxn modelId="{3B061725-0FDF-9F4C-BEE8-40A6FACBF05F}" type="presParOf" srcId="{C9FBC791-265E-8646-BEFF-C4AF1EEF433B}" destId="{3C2AF520-36CA-0F4D-A0D8-DE98E67CA4FA}" srcOrd="2" destOrd="0" presId="urn:microsoft.com/office/officeart/2005/8/layout/hProcess11"/>
    <dgm:cxn modelId="{68A29161-0024-6E4B-8822-968EBDBF32E1}" type="presParOf" srcId="{FDEA2551-7219-E94B-845E-94B3F96BB1F8}" destId="{089DA7D9-51B8-2F48-B7AB-F5D7B08D8E69}" srcOrd="7" destOrd="0" presId="urn:microsoft.com/office/officeart/2005/8/layout/hProcess11"/>
    <dgm:cxn modelId="{14A260B6-A26E-E041-95B8-4D05F9E4C577}" type="presParOf" srcId="{FDEA2551-7219-E94B-845E-94B3F96BB1F8}" destId="{241D7AD7-233F-1349-A9EC-603361A55B15}" srcOrd="8" destOrd="0" presId="urn:microsoft.com/office/officeart/2005/8/layout/hProcess11"/>
    <dgm:cxn modelId="{9EBC6BED-AFF4-B447-89F8-F70270484F1F}" type="presParOf" srcId="{241D7AD7-233F-1349-A9EC-603361A55B15}" destId="{C2675E20-295B-4C4D-9A61-43CF10CB84CC}" srcOrd="0" destOrd="0" presId="urn:microsoft.com/office/officeart/2005/8/layout/hProcess11"/>
    <dgm:cxn modelId="{BD7A8DC9-ED48-F746-BB75-7DFD6B09E792}" type="presParOf" srcId="{241D7AD7-233F-1349-A9EC-603361A55B15}" destId="{04376B0D-BDAF-3C44-A4EA-4ADAB4EBDEFC}" srcOrd="1" destOrd="0" presId="urn:microsoft.com/office/officeart/2005/8/layout/hProcess11"/>
    <dgm:cxn modelId="{A47BB4C8-C31C-3E44-9144-6B41A4EFE4DC}" type="presParOf" srcId="{241D7AD7-233F-1349-A9EC-603361A55B15}" destId="{3CBE17EF-B942-9843-81D1-B73957D6C93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4FE4B-DFE0-DC47-8947-85A66B4F83DF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05E311-18C0-3E44-897D-A4A4082CB3C7}">
      <dgm:prSet phldrT="[Text]" phldr="0"/>
      <dgm:spPr/>
      <dgm:t>
        <a:bodyPr/>
        <a:lstStyle/>
        <a:p>
          <a:r>
            <a:rPr lang="en-US" dirty="0"/>
            <a:t>Member</a:t>
          </a:r>
        </a:p>
      </dgm:t>
    </dgm:pt>
    <dgm:pt modelId="{6D4D9E50-D362-1949-A1F9-2F7BB30EDC1D}" type="parTrans" cxnId="{3858991E-A2EC-8D46-BDE7-962C909CEDC5}">
      <dgm:prSet/>
      <dgm:spPr/>
      <dgm:t>
        <a:bodyPr/>
        <a:lstStyle/>
        <a:p>
          <a:endParaRPr lang="en-US"/>
        </a:p>
      </dgm:t>
    </dgm:pt>
    <dgm:pt modelId="{9B2D7F1F-E9AA-514F-BF1F-9BCD8C584C70}" type="sibTrans" cxnId="{3858991E-A2EC-8D46-BDE7-962C909CEDC5}">
      <dgm:prSet/>
      <dgm:spPr/>
      <dgm:t>
        <a:bodyPr/>
        <a:lstStyle/>
        <a:p>
          <a:endParaRPr lang="en-US"/>
        </a:p>
      </dgm:t>
    </dgm:pt>
    <dgm:pt modelId="{B65326FB-F2F4-5B4D-852E-B0FB8931DCCF}">
      <dgm:prSet phldrT="[Text]" phldr="0"/>
      <dgm:spPr/>
      <dgm:t>
        <a:bodyPr/>
        <a:lstStyle/>
        <a:p>
          <a:r>
            <a:rPr lang="en-US" dirty="0"/>
            <a:t>Book</a:t>
          </a:r>
        </a:p>
      </dgm:t>
    </dgm:pt>
    <dgm:pt modelId="{4FE65CC5-4912-6341-90EF-FAB907FCED2A}" type="parTrans" cxnId="{C9222D33-3D9D-5E48-AD92-20FCA77EFDC0}">
      <dgm:prSet/>
      <dgm:spPr/>
      <dgm:t>
        <a:bodyPr/>
        <a:lstStyle/>
        <a:p>
          <a:endParaRPr lang="en-US"/>
        </a:p>
      </dgm:t>
    </dgm:pt>
    <dgm:pt modelId="{E2645205-C292-6741-A217-EF025F290EF4}" type="sibTrans" cxnId="{C9222D33-3D9D-5E48-AD92-20FCA77EFDC0}">
      <dgm:prSet/>
      <dgm:spPr/>
      <dgm:t>
        <a:bodyPr/>
        <a:lstStyle/>
        <a:p>
          <a:endParaRPr lang="en-US"/>
        </a:p>
      </dgm:t>
    </dgm:pt>
    <dgm:pt modelId="{24ED1023-7F9F-F94F-879E-458CA9596F4F}">
      <dgm:prSet phldrT="[Text]" phldr="0"/>
      <dgm:spPr/>
      <dgm:t>
        <a:bodyPr/>
        <a:lstStyle/>
        <a:p>
          <a:r>
            <a:rPr lang="en-US" dirty="0"/>
            <a:t>System</a:t>
          </a:r>
        </a:p>
      </dgm:t>
    </dgm:pt>
    <dgm:pt modelId="{881E7C6F-DF21-C44F-A416-299F996974D1}" type="parTrans" cxnId="{85C80C5D-51C5-7E4C-AF1A-83B8216E9EB2}">
      <dgm:prSet/>
      <dgm:spPr/>
      <dgm:t>
        <a:bodyPr/>
        <a:lstStyle/>
        <a:p>
          <a:endParaRPr lang="en-US"/>
        </a:p>
      </dgm:t>
    </dgm:pt>
    <dgm:pt modelId="{9F74E10D-34A1-0346-B3C7-61CD3C7E3798}" type="sibTrans" cxnId="{85C80C5D-51C5-7E4C-AF1A-83B8216E9EB2}">
      <dgm:prSet/>
      <dgm:spPr/>
      <dgm:t>
        <a:bodyPr/>
        <a:lstStyle/>
        <a:p>
          <a:endParaRPr lang="en-US"/>
        </a:p>
      </dgm:t>
    </dgm:pt>
    <dgm:pt modelId="{20251B22-AC67-844F-BAAF-C4CDA329082A}">
      <dgm:prSet/>
      <dgm:spPr/>
      <dgm:t>
        <a:bodyPr/>
        <a:lstStyle/>
        <a:p>
          <a:r>
            <a:rPr lang="en-US" b="0" i="0" dirty="0"/>
            <a:t>update documents (all office doctypes + image, sound and movie)</a:t>
          </a:r>
          <a:endParaRPr lang="en-US" i="0" dirty="0"/>
        </a:p>
      </dgm:t>
    </dgm:pt>
    <dgm:pt modelId="{8EDB71D5-CB97-6E4C-A4D5-2C2C596FA457}" type="parTrans" cxnId="{7F639092-48AD-8F45-8A9E-DDFC4B13B67B}">
      <dgm:prSet/>
      <dgm:spPr/>
      <dgm:t>
        <a:bodyPr/>
        <a:lstStyle/>
        <a:p>
          <a:endParaRPr lang="en-US"/>
        </a:p>
      </dgm:t>
    </dgm:pt>
    <dgm:pt modelId="{DCAADD08-806B-DB43-BC75-945A92418553}" type="sibTrans" cxnId="{7F639092-48AD-8F45-8A9E-DDFC4B13B67B}">
      <dgm:prSet/>
      <dgm:spPr/>
      <dgm:t>
        <a:bodyPr/>
        <a:lstStyle/>
        <a:p>
          <a:endParaRPr lang="en-US"/>
        </a:p>
      </dgm:t>
    </dgm:pt>
    <dgm:pt modelId="{E8577D5B-2B72-7649-9C1F-8B1C9F53DBB2}">
      <dgm:prSet/>
      <dgm:spPr/>
      <dgm:t>
        <a:bodyPr/>
        <a:lstStyle/>
        <a:p>
          <a:r>
            <a:rPr lang="en-US" dirty="0"/>
            <a:t>event triggered - transpile/compile resilient, fault tolerant, scalable (to 100K/cpd)</a:t>
          </a:r>
        </a:p>
      </dgm:t>
    </dgm:pt>
    <dgm:pt modelId="{743AAF8C-0791-164C-A43A-A5919909D1A0}" type="parTrans" cxnId="{6760F4D3-8DAB-3F42-B88E-EE1A4354A29D}">
      <dgm:prSet/>
      <dgm:spPr/>
      <dgm:t>
        <a:bodyPr/>
        <a:lstStyle/>
        <a:p>
          <a:endParaRPr lang="en-US"/>
        </a:p>
      </dgm:t>
    </dgm:pt>
    <dgm:pt modelId="{D8E47D4B-FB1E-384A-902C-87E12AAE2D9C}" type="sibTrans" cxnId="{6760F4D3-8DAB-3F42-B88E-EE1A4354A29D}">
      <dgm:prSet/>
      <dgm:spPr/>
      <dgm:t>
        <a:bodyPr/>
        <a:lstStyle/>
        <a:p>
          <a:endParaRPr lang="en-US"/>
        </a:p>
      </dgm:t>
    </dgm:pt>
    <dgm:pt modelId="{C19A5704-1046-7048-BE28-263DB3D25BF5}">
      <dgm:prSet phldrT="[Text]" phldr="0"/>
      <dgm:spPr/>
      <dgm:t>
        <a:bodyPr/>
        <a:lstStyle/>
        <a:p>
          <a:r>
            <a:rPr lang="en-US" dirty="0"/>
            <a:t>portfolio pdf’s, searchable, annotatable</a:t>
          </a:r>
        </a:p>
      </dgm:t>
    </dgm:pt>
    <dgm:pt modelId="{C594B9DE-1199-E149-AF8A-5D232BAFE57F}" type="parTrans" cxnId="{F681FCC9-DA9A-6441-A1E1-8A2F33F1BAC7}">
      <dgm:prSet/>
      <dgm:spPr/>
      <dgm:t>
        <a:bodyPr/>
        <a:lstStyle/>
        <a:p>
          <a:endParaRPr lang="en-US"/>
        </a:p>
      </dgm:t>
    </dgm:pt>
    <dgm:pt modelId="{18AD15EE-62CE-B04B-8674-888A4CAF6E03}" type="sibTrans" cxnId="{F681FCC9-DA9A-6441-A1E1-8A2F33F1BAC7}">
      <dgm:prSet/>
      <dgm:spPr/>
      <dgm:t>
        <a:bodyPr/>
        <a:lstStyle/>
        <a:p>
          <a:endParaRPr lang="en-US"/>
        </a:p>
      </dgm:t>
    </dgm:pt>
    <dgm:pt modelId="{3DACF920-D1A6-3B45-9C85-6B74C42D1194}">
      <dgm:prSet/>
      <dgm:spPr/>
      <dgm:t>
        <a:bodyPr/>
        <a:lstStyle/>
        <a:p>
          <a:r>
            <a:rPr lang="en-US" i="0" dirty="0"/>
            <a:t>role based permissions (redact or remove)</a:t>
          </a:r>
        </a:p>
      </dgm:t>
    </dgm:pt>
    <dgm:pt modelId="{EA67AD42-E056-2540-842F-91AA500AA3F5}" type="parTrans" cxnId="{8CA2B810-1AF8-5643-BF98-FA9B8CD2BD09}">
      <dgm:prSet/>
      <dgm:spPr/>
      <dgm:t>
        <a:bodyPr/>
        <a:lstStyle/>
        <a:p>
          <a:endParaRPr lang="en-US"/>
        </a:p>
      </dgm:t>
    </dgm:pt>
    <dgm:pt modelId="{B028DF64-B240-F44F-965F-5CC81F47C6A5}" type="sibTrans" cxnId="{8CA2B810-1AF8-5643-BF98-FA9B8CD2BD09}">
      <dgm:prSet/>
      <dgm:spPr/>
      <dgm:t>
        <a:bodyPr/>
        <a:lstStyle/>
        <a:p>
          <a:endParaRPr lang="en-US"/>
        </a:p>
      </dgm:t>
    </dgm:pt>
    <dgm:pt modelId="{6C5E6394-2B44-F146-A869-2D28C907C865}">
      <dgm:prSet phldrT="[Text]" phldr="0"/>
      <dgm:spPr/>
      <dgm:t>
        <a:bodyPr/>
        <a:lstStyle/>
        <a:p>
          <a:r>
            <a:rPr lang="en-US" dirty="0"/>
            <a:t>all artifacts geographically distributed, secure at rest and in flight (downloadable)</a:t>
          </a:r>
        </a:p>
      </dgm:t>
    </dgm:pt>
    <dgm:pt modelId="{E04A2A81-7EAF-534A-BF25-34FB1EFE3FAE}" type="parTrans" cxnId="{6C882CDC-9D4F-404F-884E-09E58DAB90BE}">
      <dgm:prSet/>
      <dgm:spPr/>
      <dgm:t>
        <a:bodyPr/>
        <a:lstStyle/>
        <a:p>
          <a:endParaRPr lang="en-US"/>
        </a:p>
      </dgm:t>
    </dgm:pt>
    <dgm:pt modelId="{FA8ED611-9645-C645-AE38-163AA5FBABC3}" type="sibTrans" cxnId="{6C882CDC-9D4F-404F-884E-09E58DAB90BE}">
      <dgm:prSet/>
      <dgm:spPr/>
      <dgm:t>
        <a:bodyPr/>
        <a:lstStyle/>
        <a:p>
          <a:endParaRPr lang="en-US"/>
        </a:p>
      </dgm:t>
    </dgm:pt>
    <dgm:pt modelId="{0CEBDE59-4D12-EE43-845D-F109BF9375ED}">
      <dgm:prSet/>
      <dgm:spPr/>
      <dgm:t>
        <a:bodyPr/>
        <a:lstStyle/>
        <a:p>
          <a:r>
            <a:rPr lang="en-US" dirty="0"/>
            <a:t>distributed log, observable, monitorable, instrumented</a:t>
          </a:r>
        </a:p>
      </dgm:t>
    </dgm:pt>
    <dgm:pt modelId="{D0476F2F-F909-2C4F-AD74-AC5266D4BF80}" type="parTrans" cxnId="{EEDA0A2B-D203-194B-A75E-3E97BA6A999E}">
      <dgm:prSet/>
      <dgm:spPr/>
      <dgm:t>
        <a:bodyPr/>
        <a:lstStyle/>
        <a:p>
          <a:endParaRPr lang="en-US"/>
        </a:p>
      </dgm:t>
    </dgm:pt>
    <dgm:pt modelId="{5C71E19E-AD25-984D-B01E-60AA2E5FF301}" type="sibTrans" cxnId="{EEDA0A2B-D203-194B-A75E-3E97BA6A999E}">
      <dgm:prSet/>
      <dgm:spPr/>
      <dgm:t>
        <a:bodyPr/>
        <a:lstStyle/>
        <a:p>
          <a:endParaRPr lang="en-US"/>
        </a:p>
      </dgm:t>
    </dgm:pt>
    <dgm:pt modelId="{398026CE-EB58-584A-8D8F-57CAF89E1E4B}">
      <dgm:prSet/>
      <dgm:spPr/>
      <dgm:t>
        <a:bodyPr/>
        <a:lstStyle/>
        <a:p>
          <a:r>
            <a:rPr lang="en-US" i="0" dirty="0"/>
            <a:t>notification on update (by text, email, tweet, preference based)</a:t>
          </a:r>
        </a:p>
      </dgm:t>
    </dgm:pt>
    <dgm:pt modelId="{17F25515-90BA-9847-9281-39F5022C328E}" type="parTrans" cxnId="{DC3F29B5-3381-6E41-BFCE-7C2FCACE11C1}">
      <dgm:prSet/>
      <dgm:spPr/>
      <dgm:t>
        <a:bodyPr/>
        <a:lstStyle/>
        <a:p>
          <a:endParaRPr lang="en-US"/>
        </a:p>
      </dgm:t>
    </dgm:pt>
    <dgm:pt modelId="{5D3B8070-1326-234F-A952-335EDE9FE229}" type="sibTrans" cxnId="{DC3F29B5-3381-6E41-BFCE-7C2FCACE11C1}">
      <dgm:prSet/>
      <dgm:spPr/>
      <dgm:t>
        <a:bodyPr/>
        <a:lstStyle/>
        <a:p>
          <a:endParaRPr lang="en-US"/>
        </a:p>
      </dgm:t>
    </dgm:pt>
    <dgm:pt modelId="{D9C5FB3F-7B25-F84B-8E58-58E473BC4551}">
      <dgm:prSet phldrT="[Text]" phldr="0"/>
      <dgm:spPr/>
      <dgm:t>
        <a:bodyPr/>
        <a:lstStyle/>
        <a:p>
          <a:r>
            <a:rPr lang="en-US" dirty="0"/>
            <a:t>scalable (to 100s of docs, 1000s of pages)</a:t>
          </a:r>
        </a:p>
      </dgm:t>
    </dgm:pt>
    <dgm:pt modelId="{F1595858-8081-4E42-9FD4-EDD1F96665F3}" type="parTrans" cxnId="{3F6910CC-59A8-8746-BF4A-C16F1A23C98B}">
      <dgm:prSet/>
      <dgm:spPr/>
      <dgm:t>
        <a:bodyPr/>
        <a:lstStyle/>
        <a:p>
          <a:endParaRPr lang="en-US"/>
        </a:p>
      </dgm:t>
    </dgm:pt>
    <dgm:pt modelId="{6DDD5A55-8C0D-2145-8355-B5A44298319C}" type="sibTrans" cxnId="{3F6910CC-59A8-8746-BF4A-C16F1A23C98B}">
      <dgm:prSet/>
      <dgm:spPr/>
      <dgm:t>
        <a:bodyPr/>
        <a:lstStyle/>
        <a:p>
          <a:endParaRPr lang="en-US"/>
        </a:p>
      </dgm:t>
    </dgm:pt>
    <dgm:pt modelId="{3DD03970-3981-E244-BDAB-A5513B89B34F}">
      <dgm:prSet phldrT="[Text]" phldr="0"/>
      <dgm:spPr/>
      <dgm:t>
        <a:bodyPr/>
        <a:lstStyle/>
        <a:p>
          <a:r>
            <a:rPr lang="en-US" dirty="0"/>
            <a:t>customizable (cover page, table of contents)</a:t>
          </a:r>
        </a:p>
      </dgm:t>
    </dgm:pt>
    <dgm:pt modelId="{AE120811-AFB4-6D4E-9726-15A44D8D1FFD}" type="parTrans" cxnId="{BF8A3E6A-EA59-1E41-8A81-9491007B0C91}">
      <dgm:prSet/>
      <dgm:spPr/>
      <dgm:t>
        <a:bodyPr/>
        <a:lstStyle/>
        <a:p>
          <a:endParaRPr lang="en-US"/>
        </a:p>
      </dgm:t>
    </dgm:pt>
    <dgm:pt modelId="{A3842AEE-16F0-154F-8175-60552F4C51B6}" type="sibTrans" cxnId="{BF8A3E6A-EA59-1E41-8A81-9491007B0C91}">
      <dgm:prSet/>
      <dgm:spPr/>
      <dgm:t>
        <a:bodyPr/>
        <a:lstStyle/>
        <a:p>
          <a:endParaRPr lang="en-US"/>
        </a:p>
      </dgm:t>
    </dgm:pt>
    <dgm:pt modelId="{EDCC7EAD-A590-9E42-BC03-9A1D019EFA7C}" type="pres">
      <dgm:prSet presAssocID="{1494FE4B-DFE0-DC47-8947-85A66B4F83DF}" presName="linear" presStyleCnt="0">
        <dgm:presLayoutVars>
          <dgm:dir/>
          <dgm:animLvl val="lvl"/>
          <dgm:resizeHandles val="exact"/>
        </dgm:presLayoutVars>
      </dgm:prSet>
      <dgm:spPr/>
    </dgm:pt>
    <dgm:pt modelId="{91EC2266-2D4D-834A-8655-23D2E2ED632B}" type="pres">
      <dgm:prSet presAssocID="{B65326FB-F2F4-5B4D-852E-B0FB8931DCCF}" presName="parentLin" presStyleCnt="0"/>
      <dgm:spPr/>
    </dgm:pt>
    <dgm:pt modelId="{885B0AE6-8C8E-D34C-B900-7ECF0C59F4D5}" type="pres">
      <dgm:prSet presAssocID="{B65326FB-F2F4-5B4D-852E-B0FB8931DCCF}" presName="parentLeftMargin" presStyleLbl="node1" presStyleIdx="0" presStyleCnt="3"/>
      <dgm:spPr/>
    </dgm:pt>
    <dgm:pt modelId="{A3F907DE-7F73-1249-8AA2-7E89755F7A18}" type="pres">
      <dgm:prSet presAssocID="{B65326FB-F2F4-5B4D-852E-B0FB8931DC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BA8730-2864-2A46-A587-529624DD2F43}" type="pres">
      <dgm:prSet presAssocID="{B65326FB-F2F4-5B4D-852E-B0FB8931DCCF}" presName="negativeSpace" presStyleCnt="0"/>
      <dgm:spPr/>
    </dgm:pt>
    <dgm:pt modelId="{D2FE1CE4-3A0C-C74B-8E9D-215EDC9719CB}" type="pres">
      <dgm:prSet presAssocID="{B65326FB-F2F4-5B4D-852E-B0FB8931DCCF}" presName="childText" presStyleLbl="conFgAcc1" presStyleIdx="0" presStyleCnt="3">
        <dgm:presLayoutVars>
          <dgm:bulletEnabled val="1"/>
        </dgm:presLayoutVars>
      </dgm:prSet>
      <dgm:spPr/>
    </dgm:pt>
    <dgm:pt modelId="{65480379-C13A-5146-A562-3F92BE6E0425}" type="pres">
      <dgm:prSet presAssocID="{E2645205-C292-6741-A217-EF025F290EF4}" presName="spaceBetweenRectangles" presStyleCnt="0"/>
      <dgm:spPr/>
    </dgm:pt>
    <dgm:pt modelId="{71DA895D-DE57-7449-B5DA-058AE7A3CA24}" type="pres">
      <dgm:prSet presAssocID="{4705E311-18C0-3E44-897D-A4A4082CB3C7}" presName="parentLin" presStyleCnt="0"/>
      <dgm:spPr/>
    </dgm:pt>
    <dgm:pt modelId="{E31A908D-220A-ED40-B4D6-6B9349198B05}" type="pres">
      <dgm:prSet presAssocID="{4705E311-18C0-3E44-897D-A4A4082CB3C7}" presName="parentLeftMargin" presStyleLbl="node1" presStyleIdx="0" presStyleCnt="3"/>
      <dgm:spPr/>
    </dgm:pt>
    <dgm:pt modelId="{590FDE40-E78E-264C-8220-EC7D5B74FD75}" type="pres">
      <dgm:prSet presAssocID="{4705E311-18C0-3E44-897D-A4A4082CB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895E67-D382-B34C-A0BF-82091B6391BC}" type="pres">
      <dgm:prSet presAssocID="{4705E311-18C0-3E44-897D-A4A4082CB3C7}" presName="negativeSpace" presStyleCnt="0"/>
      <dgm:spPr/>
    </dgm:pt>
    <dgm:pt modelId="{50DCC9B8-490A-BE44-8B22-FF936C4FB062}" type="pres">
      <dgm:prSet presAssocID="{4705E311-18C0-3E44-897D-A4A4082CB3C7}" presName="childText" presStyleLbl="conFgAcc1" presStyleIdx="1" presStyleCnt="3">
        <dgm:presLayoutVars>
          <dgm:bulletEnabled val="1"/>
        </dgm:presLayoutVars>
      </dgm:prSet>
      <dgm:spPr/>
    </dgm:pt>
    <dgm:pt modelId="{375742EB-81CE-4649-8923-23DE50D5ECB8}" type="pres">
      <dgm:prSet presAssocID="{9B2D7F1F-E9AA-514F-BF1F-9BCD8C584C70}" presName="spaceBetweenRectangles" presStyleCnt="0"/>
      <dgm:spPr/>
    </dgm:pt>
    <dgm:pt modelId="{18DFADF5-07D8-CE43-B294-07FD44053B6A}" type="pres">
      <dgm:prSet presAssocID="{24ED1023-7F9F-F94F-879E-458CA9596F4F}" presName="parentLin" presStyleCnt="0"/>
      <dgm:spPr/>
    </dgm:pt>
    <dgm:pt modelId="{BD1DC103-8A2E-5D41-904A-AF4C99C67B80}" type="pres">
      <dgm:prSet presAssocID="{24ED1023-7F9F-F94F-879E-458CA9596F4F}" presName="parentLeftMargin" presStyleLbl="node1" presStyleIdx="1" presStyleCnt="3"/>
      <dgm:spPr/>
    </dgm:pt>
    <dgm:pt modelId="{075C0563-BA3D-C04B-9541-CAC99C2063C9}" type="pres">
      <dgm:prSet presAssocID="{24ED1023-7F9F-F94F-879E-458CA9596F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3CC5EA-2281-8A4B-9AA4-0A95A4EA98A0}" type="pres">
      <dgm:prSet presAssocID="{24ED1023-7F9F-F94F-879E-458CA9596F4F}" presName="negativeSpace" presStyleCnt="0"/>
      <dgm:spPr/>
    </dgm:pt>
    <dgm:pt modelId="{B7FAC7C3-7619-B84E-927D-0EBB3F5FE308}" type="pres">
      <dgm:prSet presAssocID="{24ED1023-7F9F-F94F-879E-458CA9596F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CA2B810-1AF8-5643-BF98-FA9B8CD2BD09}" srcId="{4705E311-18C0-3E44-897D-A4A4082CB3C7}" destId="{3DACF920-D1A6-3B45-9C85-6B74C42D1194}" srcOrd="1" destOrd="0" parTransId="{EA67AD42-E056-2540-842F-91AA500AA3F5}" sibTransId="{B028DF64-B240-F44F-965F-5CC81F47C6A5}"/>
    <dgm:cxn modelId="{3858991E-A2EC-8D46-BDE7-962C909CEDC5}" srcId="{1494FE4B-DFE0-DC47-8947-85A66B4F83DF}" destId="{4705E311-18C0-3E44-897D-A4A4082CB3C7}" srcOrd="1" destOrd="0" parTransId="{6D4D9E50-D362-1949-A1F9-2F7BB30EDC1D}" sibTransId="{9B2D7F1F-E9AA-514F-BF1F-9BCD8C584C70}"/>
    <dgm:cxn modelId="{EEDA0A2B-D203-194B-A75E-3E97BA6A999E}" srcId="{24ED1023-7F9F-F94F-879E-458CA9596F4F}" destId="{0CEBDE59-4D12-EE43-845D-F109BF9375ED}" srcOrd="2" destOrd="0" parTransId="{D0476F2F-F909-2C4F-AD74-AC5266D4BF80}" sibTransId="{5C71E19E-AD25-984D-B01E-60AA2E5FF301}"/>
    <dgm:cxn modelId="{C9222D33-3D9D-5E48-AD92-20FCA77EFDC0}" srcId="{1494FE4B-DFE0-DC47-8947-85A66B4F83DF}" destId="{B65326FB-F2F4-5B4D-852E-B0FB8931DCCF}" srcOrd="0" destOrd="0" parTransId="{4FE65CC5-4912-6341-90EF-FAB907FCED2A}" sibTransId="{E2645205-C292-6741-A217-EF025F290EF4}"/>
    <dgm:cxn modelId="{289A003A-8C99-2640-8922-4F24F646BAA4}" type="presOf" srcId="{6C5E6394-2B44-F146-A869-2D28C907C865}" destId="{B7FAC7C3-7619-B84E-927D-0EBB3F5FE308}" srcOrd="0" destOrd="0" presId="urn:microsoft.com/office/officeart/2005/8/layout/list1"/>
    <dgm:cxn modelId="{F7F9F641-DF2B-2348-804C-AD23CC90A1E4}" type="presOf" srcId="{3DD03970-3981-E244-BDAB-A5513B89B34F}" destId="{D2FE1CE4-3A0C-C74B-8E9D-215EDC9719CB}" srcOrd="0" destOrd="1" presId="urn:microsoft.com/office/officeart/2005/8/layout/list1"/>
    <dgm:cxn modelId="{B2176042-A3E0-F44D-B4AC-8719B8F219DE}" type="presOf" srcId="{D9C5FB3F-7B25-F84B-8E58-58E473BC4551}" destId="{D2FE1CE4-3A0C-C74B-8E9D-215EDC9719CB}" srcOrd="0" destOrd="2" presId="urn:microsoft.com/office/officeart/2005/8/layout/list1"/>
    <dgm:cxn modelId="{6083A75A-0404-C146-BCF6-6E657B5293BA}" type="presOf" srcId="{E8577D5B-2B72-7649-9C1F-8B1C9F53DBB2}" destId="{B7FAC7C3-7619-B84E-927D-0EBB3F5FE308}" srcOrd="0" destOrd="1" presId="urn:microsoft.com/office/officeart/2005/8/layout/list1"/>
    <dgm:cxn modelId="{85C80C5D-51C5-7E4C-AF1A-83B8216E9EB2}" srcId="{1494FE4B-DFE0-DC47-8947-85A66B4F83DF}" destId="{24ED1023-7F9F-F94F-879E-458CA9596F4F}" srcOrd="2" destOrd="0" parTransId="{881E7C6F-DF21-C44F-A416-299F996974D1}" sibTransId="{9F74E10D-34A1-0346-B3C7-61CD3C7E3798}"/>
    <dgm:cxn modelId="{83959C5E-7F50-2141-9B49-860248C03526}" type="presOf" srcId="{4705E311-18C0-3E44-897D-A4A4082CB3C7}" destId="{590FDE40-E78E-264C-8220-EC7D5B74FD75}" srcOrd="1" destOrd="0" presId="urn:microsoft.com/office/officeart/2005/8/layout/list1"/>
    <dgm:cxn modelId="{BF8A3E6A-EA59-1E41-8A81-9491007B0C91}" srcId="{B65326FB-F2F4-5B4D-852E-B0FB8931DCCF}" destId="{3DD03970-3981-E244-BDAB-A5513B89B34F}" srcOrd="1" destOrd="0" parTransId="{AE120811-AFB4-6D4E-9726-15A44D8D1FFD}" sibTransId="{A3842AEE-16F0-154F-8175-60552F4C51B6}"/>
    <dgm:cxn modelId="{3F6D7C70-5320-4641-A928-F75F6B0D8B31}" type="presOf" srcId="{B65326FB-F2F4-5B4D-852E-B0FB8931DCCF}" destId="{A3F907DE-7F73-1249-8AA2-7E89755F7A18}" srcOrd="1" destOrd="0" presId="urn:microsoft.com/office/officeart/2005/8/layout/list1"/>
    <dgm:cxn modelId="{AB700C7A-258C-CE4F-B1C3-7AB881EE9D77}" type="presOf" srcId="{20251B22-AC67-844F-BAAF-C4CDA329082A}" destId="{50DCC9B8-490A-BE44-8B22-FF936C4FB062}" srcOrd="0" destOrd="0" presId="urn:microsoft.com/office/officeart/2005/8/layout/list1"/>
    <dgm:cxn modelId="{08FE8E8E-9C7A-9C47-BFA0-79BB59803441}" type="presOf" srcId="{4705E311-18C0-3E44-897D-A4A4082CB3C7}" destId="{E31A908D-220A-ED40-B4D6-6B9349198B05}" srcOrd="0" destOrd="0" presId="urn:microsoft.com/office/officeart/2005/8/layout/list1"/>
    <dgm:cxn modelId="{7F639092-48AD-8F45-8A9E-DDFC4B13B67B}" srcId="{4705E311-18C0-3E44-897D-A4A4082CB3C7}" destId="{20251B22-AC67-844F-BAAF-C4CDA329082A}" srcOrd="0" destOrd="0" parTransId="{8EDB71D5-CB97-6E4C-A4D5-2C2C596FA457}" sibTransId="{DCAADD08-806B-DB43-BC75-945A92418553}"/>
    <dgm:cxn modelId="{EBDEB69B-4808-1F4F-A100-61625D18E032}" type="presOf" srcId="{1494FE4B-DFE0-DC47-8947-85A66B4F83DF}" destId="{EDCC7EAD-A590-9E42-BC03-9A1D019EFA7C}" srcOrd="0" destOrd="0" presId="urn:microsoft.com/office/officeart/2005/8/layout/list1"/>
    <dgm:cxn modelId="{62D1ABA2-B207-624F-832D-742B3B909BF9}" type="presOf" srcId="{398026CE-EB58-584A-8D8F-57CAF89E1E4B}" destId="{50DCC9B8-490A-BE44-8B22-FF936C4FB062}" srcOrd="0" destOrd="2" presId="urn:microsoft.com/office/officeart/2005/8/layout/list1"/>
    <dgm:cxn modelId="{35F6C5A8-70AF-544B-997B-75417E213C20}" type="presOf" srcId="{0CEBDE59-4D12-EE43-845D-F109BF9375ED}" destId="{B7FAC7C3-7619-B84E-927D-0EBB3F5FE308}" srcOrd="0" destOrd="2" presId="urn:microsoft.com/office/officeart/2005/8/layout/list1"/>
    <dgm:cxn modelId="{DC3F29B5-3381-6E41-BFCE-7C2FCACE11C1}" srcId="{4705E311-18C0-3E44-897D-A4A4082CB3C7}" destId="{398026CE-EB58-584A-8D8F-57CAF89E1E4B}" srcOrd="2" destOrd="0" parTransId="{17F25515-90BA-9847-9281-39F5022C328E}" sibTransId="{5D3B8070-1326-234F-A952-335EDE9FE229}"/>
    <dgm:cxn modelId="{E01780B9-8289-3B4F-9BBE-FD27888C3A77}" type="presOf" srcId="{3DACF920-D1A6-3B45-9C85-6B74C42D1194}" destId="{50DCC9B8-490A-BE44-8B22-FF936C4FB062}" srcOrd="0" destOrd="1" presId="urn:microsoft.com/office/officeart/2005/8/layout/list1"/>
    <dgm:cxn modelId="{F8CE07C5-C492-434A-B0F5-3ED1047DBD0C}" type="presOf" srcId="{B65326FB-F2F4-5B4D-852E-B0FB8931DCCF}" destId="{885B0AE6-8C8E-D34C-B900-7ECF0C59F4D5}" srcOrd="0" destOrd="0" presId="urn:microsoft.com/office/officeart/2005/8/layout/list1"/>
    <dgm:cxn modelId="{FE88E9C9-51E1-B342-8C42-EAD7EDB661E5}" type="presOf" srcId="{C19A5704-1046-7048-BE28-263DB3D25BF5}" destId="{D2FE1CE4-3A0C-C74B-8E9D-215EDC9719CB}" srcOrd="0" destOrd="0" presId="urn:microsoft.com/office/officeart/2005/8/layout/list1"/>
    <dgm:cxn modelId="{F681FCC9-DA9A-6441-A1E1-8A2F33F1BAC7}" srcId="{B65326FB-F2F4-5B4D-852E-B0FB8931DCCF}" destId="{C19A5704-1046-7048-BE28-263DB3D25BF5}" srcOrd="0" destOrd="0" parTransId="{C594B9DE-1199-E149-AF8A-5D232BAFE57F}" sibTransId="{18AD15EE-62CE-B04B-8674-888A4CAF6E03}"/>
    <dgm:cxn modelId="{3F6910CC-59A8-8746-BF4A-C16F1A23C98B}" srcId="{B65326FB-F2F4-5B4D-852E-B0FB8931DCCF}" destId="{D9C5FB3F-7B25-F84B-8E58-58E473BC4551}" srcOrd="2" destOrd="0" parTransId="{F1595858-8081-4E42-9FD4-EDD1F96665F3}" sibTransId="{6DDD5A55-8C0D-2145-8355-B5A44298319C}"/>
    <dgm:cxn modelId="{6760F4D3-8DAB-3F42-B88E-EE1A4354A29D}" srcId="{24ED1023-7F9F-F94F-879E-458CA9596F4F}" destId="{E8577D5B-2B72-7649-9C1F-8B1C9F53DBB2}" srcOrd="1" destOrd="0" parTransId="{743AAF8C-0791-164C-A43A-A5919909D1A0}" sibTransId="{D8E47D4B-FB1E-384A-902C-87E12AAE2D9C}"/>
    <dgm:cxn modelId="{6C882CDC-9D4F-404F-884E-09E58DAB90BE}" srcId="{24ED1023-7F9F-F94F-879E-458CA9596F4F}" destId="{6C5E6394-2B44-F146-A869-2D28C907C865}" srcOrd="0" destOrd="0" parTransId="{E04A2A81-7EAF-534A-BF25-34FB1EFE3FAE}" sibTransId="{FA8ED611-9645-C645-AE38-163AA5FBABC3}"/>
    <dgm:cxn modelId="{D1916AE4-C671-2549-B37B-C39C4D3D878C}" type="presOf" srcId="{24ED1023-7F9F-F94F-879E-458CA9596F4F}" destId="{BD1DC103-8A2E-5D41-904A-AF4C99C67B80}" srcOrd="0" destOrd="0" presId="urn:microsoft.com/office/officeart/2005/8/layout/list1"/>
    <dgm:cxn modelId="{4F2CE0E6-88FE-3D43-B8B3-482C1279D409}" type="presOf" srcId="{24ED1023-7F9F-F94F-879E-458CA9596F4F}" destId="{075C0563-BA3D-C04B-9541-CAC99C2063C9}" srcOrd="1" destOrd="0" presId="urn:microsoft.com/office/officeart/2005/8/layout/list1"/>
    <dgm:cxn modelId="{C5253A2C-A545-964B-96F5-1AB98B4A159C}" type="presParOf" srcId="{EDCC7EAD-A590-9E42-BC03-9A1D019EFA7C}" destId="{91EC2266-2D4D-834A-8655-23D2E2ED632B}" srcOrd="0" destOrd="0" presId="urn:microsoft.com/office/officeart/2005/8/layout/list1"/>
    <dgm:cxn modelId="{597F9956-E727-0E40-B9E9-436DB854C9E5}" type="presParOf" srcId="{91EC2266-2D4D-834A-8655-23D2E2ED632B}" destId="{885B0AE6-8C8E-D34C-B900-7ECF0C59F4D5}" srcOrd="0" destOrd="0" presId="urn:microsoft.com/office/officeart/2005/8/layout/list1"/>
    <dgm:cxn modelId="{0A5A193F-CB89-C847-8AAE-7C4CF030DCFC}" type="presParOf" srcId="{91EC2266-2D4D-834A-8655-23D2E2ED632B}" destId="{A3F907DE-7F73-1249-8AA2-7E89755F7A18}" srcOrd="1" destOrd="0" presId="urn:microsoft.com/office/officeart/2005/8/layout/list1"/>
    <dgm:cxn modelId="{C78C02B6-1C49-A748-ACB3-10ABE2BE7256}" type="presParOf" srcId="{EDCC7EAD-A590-9E42-BC03-9A1D019EFA7C}" destId="{59BA8730-2864-2A46-A587-529624DD2F43}" srcOrd="1" destOrd="0" presId="urn:microsoft.com/office/officeart/2005/8/layout/list1"/>
    <dgm:cxn modelId="{BEEA75F1-1790-924D-829B-D4E4C4A31EC8}" type="presParOf" srcId="{EDCC7EAD-A590-9E42-BC03-9A1D019EFA7C}" destId="{D2FE1CE4-3A0C-C74B-8E9D-215EDC9719CB}" srcOrd="2" destOrd="0" presId="urn:microsoft.com/office/officeart/2005/8/layout/list1"/>
    <dgm:cxn modelId="{EF08AFF7-317A-DD40-8630-7541F007F5C9}" type="presParOf" srcId="{EDCC7EAD-A590-9E42-BC03-9A1D019EFA7C}" destId="{65480379-C13A-5146-A562-3F92BE6E0425}" srcOrd="3" destOrd="0" presId="urn:microsoft.com/office/officeart/2005/8/layout/list1"/>
    <dgm:cxn modelId="{2839E491-9378-C14B-A64D-AE010269D44D}" type="presParOf" srcId="{EDCC7EAD-A590-9E42-BC03-9A1D019EFA7C}" destId="{71DA895D-DE57-7449-B5DA-058AE7A3CA24}" srcOrd="4" destOrd="0" presId="urn:microsoft.com/office/officeart/2005/8/layout/list1"/>
    <dgm:cxn modelId="{3BAD5DE5-4D8F-0248-9B20-5C0F1E5378CE}" type="presParOf" srcId="{71DA895D-DE57-7449-B5DA-058AE7A3CA24}" destId="{E31A908D-220A-ED40-B4D6-6B9349198B05}" srcOrd="0" destOrd="0" presId="urn:microsoft.com/office/officeart/2005/8/layout/list1"/>
    <dgm:cxn modelId="{E272BED0-B22A-3243-83E2-F35BAA4C1354}" type="presParOf" srcId="{71DA895D-DE57-7449-B5DA-058AE7A3CA24}" destId="{590FDE40-E78E-264C-8220-EC7D5B74FD75}" srcOrd="1" destOrd="0" presId="urn:microsoft.com/office/officeart/2005/8/layout/list1"/>
    <dgm:cxn modelId="{4DAA2793-622A-FF48-9E5F-E2D36A8C3604}" type="presParOf" srcId="{EDCC7EAD-A590-9E42-BC03-9A1D019EFA7C}" destId="{2B895E67-D382-B34C-A0BF-82091B6391BC}" srcOrd="5" destOrd="0" presId="urn:microsoft.com/office/officeart/2005/8/layout/list1"/>
    <dgm:cxn modelId="{0A3190EC-DEAE-FA4A-9C05-C8240E2EAE0E}" type="presParOf" srcId="{EDCC7EAD-A590-9E42-BC03-9A1D019EFA7C}" destId="{50DCC9B8-490A-BE44-8B22-FF936C4FB062}" srcOrd="6" destOrd="0" presId="urn:microsoft.com/office/officeart/2005/8/layout/list1"/>
    <dgm:cxn modelId="{86DB5EFC-94EA-DB4C-A9AD-12CB67C1F2A9}" type="presParOf" srcId="{EDCC7EAD-A590-9E42-BC03-9A1D019EFA7C}" destId="{375742EB-81CE-4649-8923-23DE50D5ECB8}" srcOrd="7" destOrd="0" presId="urn:microsoft.com/office/officeart/2005/8/layout/list1"/>
    <dgm:cxn modelId="{61537D36-5E2A-2440-BF4F-77A3449540F2}" type="presParOf" srcId="{EDCC7EAD-A590-9E42-BC03-9A1D019EFA7C}" destId="{18DFADF5-07D8-CE43-B294-07FD44053B6A}" srcOrd="8" destOrd="0" presId="urn:microsoft.com/office/officeart/2005/8/layout/list1"/>
    <dgm:cxn modelId="{080BE715-66BC-6043-B911-1CD6F63E9712}" type="presParOf" srcId="{18DFADF5-07D8-CE43-B294-07FD44053B6A}" destId="{BD1DC103-8A2E-5D41-904A-AF4C99C67B80}" srcOrd="0" destOrd="0" presId="urn:microsoft.com/office/officeart/2005/8/layout/list1"/>
    <dgm:cxn modelId="{07F59B9F-C85C-9A49-847B-A9F7B63E159E}" type="presParOf" srcId="{18DFADF5-07D8-CE43-B294-07FD44053B6A}" destId="{075C0563-BA3D-C04B-9541-CAC99C2063C9}" srcOrd="1" destOrd="0" presId="urn:microsoft.com/office/officeart/2005/8/layout/list1"/>
    <dgm:cxn modelId="{4F8D3EBD-35A5-D249-AC9E-DFACE94A9A73}" type="presParOf" srcId="{EDCC7EAD-A590-9E42-BC03-9A1D019EFA7C}" destId="{433CC5EA-2281-8A4B-9AA4-0A95A4EA98A0}" srcOrd="9" destOrd="0" presId="urn:microsoft.com/office/officeart/2005/8/layout/list1"/>
    <dgm:cxn modelId="{DB036E56-8F1A-0743-B516-6A2F8DD491A1}" type="presParOf" srcId="{EDCC7EAD-A590-9E42-BC03-9A1D019EFA7C}" destId="{B7FAC7C3-7619-B84E-927D-0EBB3F5FE3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CD39-E40D-BA4F-91C5-D7F7775C4DFF}">
      <dsp:nvSpPr>
        <dsp:cNvPr id="0" name=""/>
        <dsp:cNvSpPr/>
      </dsp:nvSpPr>
      <dsp:spPr>
        <a:xfrm>
          <a:off x="0" y="1363978"/>
          <a:ext cx="11698080" cy="18186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89BDB-A6CA-A64D-98CA-4C7FE0AD081F}">
      <dsp:nvSpPr>
        <dsp:cNvPr id="0" name=""/>
        <dsp:cNvSpPr/>
      </dsp:nvSpPr>
      <dsp:spPr>
        <a:xfrm>
          <a:off x="4626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1980’s </a:t>
          </a:r>
          <a:r>
            <a:rPr lang="en-US" sz="1600" kern="1200" dirty="0" err="1"/>
            <a:t>syr.edu</a:t>
          </a:r>
          <a:br>
            <a:rPr lang="en-US" sz="1600" kern="1200" dirty="0"/>
          </a:br>
          <a:r>
            <a:rPr lang="en-US" sz="1600" kern="1200" dirty="0"/>
            <a:t>IBM Bing, Boca, </a:t>
          </a:r>
          <a:br>
            <a:rPr lang="en-US" sz="1600" kern="1200" dirty="0"/>
          </a:br>
          <a:r>
            <a:rPr lang="en-US" sz="1600" kern="1200" dirty="0"/>
            <a:t>Rochacha</a:t>
          </a:r>
          <a:br>
            <a:rPr lang="en-US" sz="1600" kern="1200" dirty="0"/>
          </a:br>
          <a:r>
            <a:rPr lang="en-US" sz="1600" kern="1200" dirty="0"/>
            <a:t>OS/2, AS400</a:t>
          </a:r>
          <a:br>
            <a:rPr lang="en-US" sz="1600" kern="1200" dirty="0"/>
          </a:br>
          <a:r>
            <a:rPr lang="en-US" sz="1600" kern="1200" dirty="0"/>
            <a:t> RexxSaa</a:t>
          </a:r>
        </a:p>
      </dsp:txBody>
      <dsp:txXfrm>
        <a:off x="4626" y="0"/>
        <a:ext cx="2022888" cy="1818638"/>
      </dsp:txXfrm>
    </dsp:sp>
    <dsp:sp modelId="{5855C632-ED85-6A44-91A2-DD4279E16FFB}">
      <dsp:nvSpPr>
        <dsp:cNvPr id="0" name=""/>
        <dsp:cNvSpPr/>
      </dsp:nvSpPr>
      <dsp:spPr>
        <a:xfrm>
          <a:off x="788740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2B177-549D-944D-9A91-75CC206678DA}">
      <dsp:nvSpPr>
        <dsp:cNvPr id="0" name=""/>
        <dsp:cNvSpPr/>
      </dsp:nvSpPr>
      <dsp:spPr>
        <a:xfrm>
          <a:off x="2128659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1990’s NYC FOCUS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Builders</a:t>
          </a:r>
          <a:br>
            <a:rPr lang="en-US" sz="1600" kern="1200" dirty="0"/>
          </a:br>
          <a:r>
            <a:rPr lang="en-US" sz="1600" kern="1200" dirty="0"/>
            <a:t>Communications </a:t>
          </a:r>
          <a:br>
            <a:rPr lang="en-US" sz="1600" kern="1200" dirty="0"/>
          </a:br>
          <a:r>
            <a:rPr lang="en-US" sz="1600" kern="1200" dirty="0"/>
            <a:t>Dev / Architect</a:t>
          </a:r>
          <a:br>
            <a:rPr lang="en-US" sz="1600" kern="1200" dirty="0"/>
          </a:br>
          <a:r>
            <a:rPr lang="en-US" sz="1600" kern="1200" dirty="0"/>
            <a:t>Client/Server, </a:t>
          </a:r>
          <a:br>
            <a:rPr lang="en-US" sz="1600" kern="1200" dirty="0"/>
          </a:br>
          <a:r>
            <a:rPr lang="en-US" sz="1600" kern="1200" dirty="0" err="1"/>
            <a:t>Api’s</a:t>
          </a:r>
          <a:r>
            <a:rPr lang="en-US" sz="1600" kern="1200" dirty="0"/>
            <a:t>, </a:t>
          </a:r>
          <a:r>
            <a:rPr lang="en-US" sz="1600" kern="1200" dirty="0" err="1"/>
            <a:t>Sdk's</a:t>
          </a:r>
          <a:endParaRPr lang="en-US" sz="1600" kern="1200" dirty="0"/>
        </a:p>
      </dsp:txBody>
      <dsp:txXfrm>
        <a:off x="2128659" y="2727957"/>
        <a:ext cx="2022888" cy="1818638"/>
      </dsp:txXfrm>
    </dsp:sp>
    <dsp:sp modelId="{F226B02B-7BD8-244A-8F33-F2B5CB85F44B}">
      <dsp:nvSpPr>
        <dsp:cNvPr id="0" name=""/>
        <dsp:cNvSpPr/>
      </dsp:nvSpPr>
      <dsp:spPr>
        <a:xfrm>
          <a:off x="2912773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404A0-CBA9-2841-B364-3FC0BD542C28}">
      <dsp:nvSpPr>
        <dsp:cNvPr id="0" name=""/>
        <dsp:cNvSpPr/>
      </dsp:nvSpPr>
      <dsp:spPr>
        <a:xfrm>
          <a:off x="4252691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2000’s iWay Spinoff</a:t>
          </a:r>
          <a:br>
            <a:rPr lang="en-US" sz="1600" kern="1200" dirty="0"/>
          </a:br>
          <a:r>
            <a:rPr lang="en-US" sz="1600" kern="1200" dirty="0"/>
            <a:t>iWay Software Service Manager</a:t>
          </a:r>
          <a:br>
            <a:rPr lang="en-US" sz="1600" kern="1200" dirty="0"/>
          </a:br>
          <a:r>
            <a:rPr lang="en-US" sz="1600" kern="1200" dirty="0"/>
            <a:t>ESB, Adapter Framework, Eclipse </a:t>
          </a:r>
          <a:br>
            <a:rPr lang="en-US" sz="1600" kern="1200" dirty="0"/>
          </a:br>
          <a:r>
            <a:rPr lang="en-US" sz="1600" kern="1200" dirty="0"/>
            <a:t>Messaging Strategy, Channel Selling</a:t>
          </a:r>
        </a:p>
      </dsp:txBody>
      <dsp:txXfrm>
        <a:off x="4252691" y="0"/>
        <a:ext cx="2022888" cy="1818638"/>
      </dsp:txXfrm>
    </dsp:sp>
    <dsp:sp modelId="{D684BCC8-D4F3-0942-9DCB-3C91A0271C79}">
      <dsp:nvSpPr>
        <dsp:cNvPr id="0" name=""/>
        <dsp:cNvSpPr/>
      </dsp:nvSpPr>
      <dsp:spPr>
        <a:xfrm>
          <a:off x="5036806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B6044-554F-144F-8A54-F1C6A878B6C8}">
      <dsp:nvSpPr>
        <dsp:cNvPr id="0" name=""/>
        <dsp:cNvSpPr/>
      </dsp:nvSpPr>
      <dsp:spPr>
        <a:xfrm>
          <a:off x="6376724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2010’s Cloud Focused</a:t>
          </a:r>
          <a:br>
            <a:rPr lang="en-US" sz="1600" kern="1200" dirty="0"/>
          </a:br>
          <a:r>
            <a:rPr lang="en-US" sz="1600" kern="1200" dirty="0"/>
            <a:t>Containers, IPaaS, Cep, Big Data, MDM, Data Quality - Cleansing - Insights</a:t>
          </a:r>
        </a:p>
      </dsp:txBody>
      <dsp:txXfrm>
        <a:off x="6376724" y="2727957"/>
        <a:ext cx="2022888" cy="1818638"/>
      </dsp:txXfrm>
    </dsp:sp>
    <dsp:sp modelId="{6CB797A3-9B9B-6E40-BB54-CEA0E45FFF29}">
      <dsp:nvSpPr>
        <dsp:cNvPr id="0" name=""/>
        <dsp:cNvSpPr/>
      </dsp:nvSpPr>
      <dsp:spPr>
        <a:xfrm>
          <a:off x="7160838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5E20-295B-4C4D-9A61-43CF10CB84CC}">
      <dsp:nvSpPr>
        <dsp:cNvPr id="0" name=""/>
        <dsp:cNvSpPr/>
      </dsp:nvSpPr>
      <dsp:spPr>
        <a:xfrm>
          <a:off x="8500757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2016’s - Present Startups Smash Data, Building and Linking, Voice + Data, MC, Embedded, f5, EaaS </a:t>
          </a:r>
          <a:br>
            <a:rPr lang="en-US" sz="1600" kern="1200" dirty="0"/>
          </a:br>
          <a:r>
            <a:rPr lang="en-US" sz="1600" kern="1200" dirty="0"/>
            <a:t>Cloud Native</a:t>
          </a:r>
        </a:p>
      </dsp:txBody>
      <dsp:txXfrm>
        <a:off x="8500757" y="0"/>
        <a:ext cx="2022888" cy="1818638"/>
      </dsp:txXfrm>
    </dsp:sp>
    <dsp:sp modelId="{04376B0D-BDAF-3C44-A4EA-4ADAB4EBDEFC}">
      <dsp:nvSpPr>
        <dsp:cNvPr id="0" name=""/>
        <dsp:cNvSpPr/>
      </dsp:nvSpPr>
      <dsp:spPr>
        <a:xfrm>
          <a:off x="9284871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1CE4-3A0C-C74B-8E9D-215EDC9719CB}">
      <dsp:nvSpPr>
        <dsp:cNvPr id="0" name=""/>
        <dsp:cNvSpPr/>
      </dsp:nvSpPr>
      <dsp:spPr>
        <a:xfrm>
          <a:off x="0" y="41191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portfolio pdf’s, searchable, annotatable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customizable (cover page, table of contents)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scalable (to 100s of docs, 1000s of pages)</a:t>
          </a:r>
        </a:p>
      </dsp:txBody>
      <dsp:txXfrm>
        <a:off x="0" y="411916"/>
        <a:ext cx="8470179" cy="1209600"/>
      </dsp:txXfrm>
    </dsp:sp>
    <dsp:sp modelId="{A3F907DE-7F73-1249-8AA2-7E89755F7A18}">
      <dsp:nvSpPr>
        <dsp:cNvPr id="0" name=""/>
        <dsp:cNvSpPr/>
      </dsp:nvSpPr>
      <dsp:spPr>
        <a:xfrm>
          <a:off x="423508" y="175756"/>
          <a:ext cx="59291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Book</a:t>
          </a:r>
        </a:p>
      </dsp:txBody>
      <dsp:txXfrm>
        <a:off x="446565" y="198813"/>
        <a:ext cx="5883011" cy="426206"/>
      </dsp:txXfrm>
    </dsp:sp>
    <dsp:sp modelId="{50DCC9B8-490A-BE44-8B22-FF936C4FB062}">
      <dsp:nvSpPr>
        <dsp:cNvPr id="0" name=""/>
        <dsp:cNvSpPr/>
      </dsp:nvSpPr>
      <dsp:spPr>
        <a:xfrm>
          <a:off x="0" y="194407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update documents (all office doctypes + image, sound and movie)</a:t>
          </a:r>
          <a:endParaRPr lang="en-US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role based permissions (redact or remove)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notification on update (by text, email, tweet, preference based)</a:t>
          </a:r>
        </a:p>
      </dsp:txBody>
      <dsp:txXfrm>
        <a:off x="0" y="1944076"/>
        <a:ext cx="8470179" cy="1209600"/>
      </dsp:txXfrm>
    </dsp:sp>
    <dsp:sp modelId="{590FDE40-E78E-264C-8220-EC7D5B74FD75}">
      <dsp:nvSpPr>
        <dsp:cNvPr id="0" name=""/>
        <dsp:cNvSpPr/>
      </dsp:nvSpPr>
      <dsp:spPr>
        <a:xfrm>
          <a:off x="423508" y="1707916"/>
          <a:ext cx="5929125" cy="472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Member</a:t>
          </a:r>
        </a:p>
      </dsp:txBody>
      <dsp:txXfrm>
        <a:off x="446565" y="1730973"/>
        <a:ext cx="5883011" cy="426206"/>
      </dsp:txXfrm>
    </dsp:sp>
    <dsp:sp modelId="{B7FAC7C3-7619-B84E-927D-0EBB3F5FE308}">
      <dsp:nvSpPr>
        <dsp:cNvPr id="0" name=""/>
        <dsp:cNvSpPr/>
      </dsp:nvSpPr>
      <dsp:spPr>
        <a:xfrm>
          <a:off x="0" y="347623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 artifacts geographically distributed, secure at rest and in flight (downloadable)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event triggered - transpile/compile resilient, fault tolerant, scalable (to 100K/cpd)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distributed log, observable, monitorable, instrumented</a:t>
          </a:r>
        </a:p>
      </dsp:txBody>
      <dsp:txXfrm>
        <a:off x="0" y="3476236"/>
        <a:ext cx="8470179" cy="1209600"/>
      </dsp:txXfrm>
    </dsp:sp>
    <dsp:sp modelId="{075C0563-BA3D-C04B-9541-CAC99C2063C9}">
      <dsp:nvSpPr>
        <dsp:cNvPr id="0" name=""/>
        <dsp:cNvSpPr/>
      </dsp:nvSpPr>
      <dsp:spPr>
        <a:xfrm>
          <a:off x="423508" y="3240076"/>
          <a:ext cx="5929125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</a:t>
          </a:r>
        </a:p>
      </dsp:txBody>
      <dsp:txXfrm>
        <a:off x="446565" y="3263133"/>
        <a:ext cx="588301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5:04.9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8.3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9.47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4.2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5.17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10.21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13 10 16383,'-7'-5'0,"2"1"0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0.1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142 279 16383,'-8'18'0,"-1"1"0,5-8 0,1-1 0,3-11 0,3-9 0,1-2 0,2-4 0,-4 10 0,1 3 0,-13 17 0,0 3 0,-10 10 0,4-5 0,4-2 0,4-8 0,5-1 0,3-7 0,9-3 0,13-10 0,13-4 0,12-14 0,-5 3 0,1-5 0,-21 11 0,-5 5 0,-18 13 0,-15 10 0,-4 8 0,-13 9 0,5-1 0,-3 2 0,6-2 0,3-1 0,8-9 0,7-4 0,7-10 0,6-8 0,5-9 0,5-6 0,7-7 0,1-4 0,1-3 0,-7-2 0,-4-1 0,-7 1 0,-2-1 0,-5 7 0,-3-4 0,-1 11 0,-5 0 0,4 13 0,-4 10 0,-10 12 0,-4 13 0,-13 10 0,0 9 0,2 7 0,4 1 0,10-10 0,7-5 0,10-17 0,1-5 0,4-8 0,14-10 0,5-3 0,15-5 0,3 2 0,-5-1 0,-1 1 0,-10 1 0,-7 2 0,-7 3 0,-4 2 0,-31 11 0,10-2 0,-28 10 0,19-8 0,4-1 0,8-2 0,7-3 0,4-3 0,5-13 0,5-5 0,8-17 0,5-5 0,6-12 0,4-5 0,-4 0 0,-7 10 0,-10 16 0,-6 13 0,-4 13 0,-9 13 0,-8 16 0,-6 3 0,-5 12 0,1-7 0,6 6 0,3-5 0,8 0 0,5-14 0,3-5 0,6-15 0,10-11 0,3-6 0,6-5 0,-5 4 0,-4 3 0,-6 4 0,-2 5 0,-9 10 0,-2 6 0,-4 5 0,2-4 0,3-1 0,3-8 0,11-9 0,3-6 0,12-11 0,1 1 0,-7 2 0,-5 8 0,-18 16 0,-8 9 0,-4 8 0,0-2 0,6-5 0,5-5 0,3-1 0,3-5 0,-5 5 0,-5 10 0,-2 3 0,-4 11 0,7-8 0,3-4 0,4-9 0,3-9 0,9-7 0,11-11 0,15-10 0,10-14 0,5 2 0,-13 2 0,-10 12 0,-19 10 0,-6 7 0,-4 6 0,-17 15 0,-3 6 0,-21 14 0,6 0 0,-2-4 0,12-3 0,7-13 0,13-4 0,2-8 0,6-8 0,-1 1 0,0-1 0,-1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5.1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0 204 16383,'0'28'0,"2"9"0,-2 6 0,2 8 0,0 6 0,1-7 0,1-6 0,0-10 0,-2-14 0,2-14 0,8-20 0,4-9 0,5-12 0,-1-16 0,-7-10 0,-5-10 0,-3 5 0,-7 17 0,1 16 0,-2 12 0,3 9 0,-6 12 0,-1 10 0,-3 5 0,-4 5 0,3-5 0,2 0 0,3-5 0,4-4 0,8-5 0,5-11 0,10-8 0,9-8 0,-3 0 0,-4 6 0,-15 16 0,-14 11 0,-15 25 0,-7 15 0,-7 8 0,10 2 0,6-19 0,13-12 0,3-14 0,3-5 0,0-4 0,1-1 0,5-1 0,13-4 0,7-7 0,13-8 0,5-8 0,-2-3 0,-1 3 0,-16 3 0,-7 10 0,-11 4 0,-12 13 0,-8 5 0,-12 14 0,-4 4 0,4-6 0,3 0 0,11-14 0,4-2 0,8-15 0,11-13 0,8-16 0,10-12 0,6-4 0,5 2 0,-7 9 0,-8 16 0,-12 13 0,-19 22 0,-18 19 0,-7 9 0,-10 7 0,6-9 0,8-11 0,7-5 0,12-12 0,7-11 0,6-11 0,0-13 0,-3-9 0,-1-1 0,-2 6 0,-1 13 0,-4 13 0,-17 20 0,-9 14 0,-11 9 0,4-1 0,7-6 0,12-10 0,7 0 0,7-7 0,4-3 0,4-5 0,4-3 0,9-5 0,6-5 0,4-3 0,-4-1 0,-6 4 0,-6 4 0,-7 6 0,-2 7 0,-1 3 0,0 6 0,1 0 0,1-2 0,3-2 0,-3-5 0,2-4 0,1-4 0,1-4 0,1 0 0,0-1 0,-3 3 0,0 1 0,-2-1 0,2-1 0,-2 0 0,3-2 0,1 3 0,-2 0 0,-11 19 0,-4 2 0,-16 23 0,3-5 0,-1 2 0,7-7 0,5-5 0,7-10 0,5-11 0,19-19 0,5-10 0,20-14 0,-5 0 0,3-4 0,-11 3 0,-4 3 0,-9 8 0,-8 10 0,-6 9 0,-21 31 0,3 3 0,-14 13 0,16-15 0,3-14 0,9-8 0,-1-8 0,2-14 0,0-8 0,-5-13 0,-6 0 0,0 7 0,0 10 0,9 18 0,0 12 0,2 11 0,-4 14 0,4 4 0,-4 3 0,2-2 0,0-7 0,1-7 0,1-8 0,2-9 0,17-19 0,3-3 0,34-31 0,-2 5 0,16-17 0,-15 15 0,-18 9 0,-20 20 0,-18 9 0,-13 7 0,-16 6 0,-11 6 0,-14 13 0,-9 4 0,7 0 0,6-7 0,19-8 0,14-8 0,10-2 0,5-4 0,3-2 0,0-1 0,0-5 0,0 5 0,0-2 0,0 3 0,0 0 0,-4 2 0,-2 3 0,-4 3 0,0 3 0,4-4 0,3-1 0,1-4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9:02.7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4:49.63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170 172 16383,'-14'67'0,"14"-31"0,25-98 0,-6 12 0,5-27 0,-19 44 0,-5 8 0,1 8 0,-3 11 0,-1 2 0,-5 5 0,-10 6 0,-12 10 0,-8 10 0,-5 11 0,10 2 0,5 6 0,14-8 0,8 0 0,4-16 0,2-4 0,0-9 0,2-6 0,2-3 0,7-3 0,7-4 0,12-2 0,-1-1 0,9 0 0,-12 1 0,-1 1 0,-12 2 0,-5 0 0,-5 3 0,-2 0 0,1 0 0,0-2 0,-1 2 0,-1-2 0,-5 6 0,-8 3 0,-5 7 0,-7 3 0,6 2 0,2-3 0,10-3 0,3-18 0,6-10 0,-2-13 0,4-10 0,-2 2 0,1-3 0,-2 11 0,-1 10 0,0 13 0,-2 10 0,-6 12 0,-5 8 0,-3 9 0,3-2 0,4-3 0,7-10 0,1-10 0,7-17 0,-1 0 0,3-9 0,-3 12 0,-4 7 0,-1 11 0,0 14 0,2 15 0,2 4 0,3 3 0,3-7 0,-1-7 0,-1-11 0,-2-11 0,-3-9 0,7-10 0,5-11 0,4-8 0,0-8 0,-2 3 0,-7 3 0,2 5 0,-7 9 0,1 3 0,-4 4 0,0 8 0,-2 12 0,-2 14 0,-5 16 0,4-1 0,-6 1 0,6-11 0,0-11 0,1-8 0,3-17 0,3-9 0,2-12 0,1-5 0,1 4 0,-4 3 0,-1 16 0,-2 2 0,0 4 0,0-5 0,-1-5 0,2-7 0,-2 3 0,3-1 0,-3 11 0,-7 16 0,-8 11 0,-14 20 0,-1-2 0,-1 4 0,8-12 0,9-12 0,8-11 0,6-15 0,4-12 0,5-12 0,5-15 0,5 5 0,-4 0 0,-3 21 0,-7 13 0,-6 12 0,-5 9 0,1 2 0,-1 1 0,3-5 0,1-3 0,1-6 0,6-14 0,0 5 0,1-4 0,-3 13 0,-5 18 0,0 0 0,0 12 0,0-4 0,2 0 0,0-9 0,0-4 0,0-13 0,0-1 0,4-7 0,5-6 0,12-7 0,10-10 0,7-5 0,-2 3 0,-3 4 0,-12 9 0,-2 7 0,-11 3 0,-2 7 0,-5 4 0,-7 13 0,-6 13 0,-16 23 0,-6 14 0,-3-5 0,5-6 0,9-22 0,10-15 0,5-11 0,7-9 0,1-7 0,1-11 0,4-8 0,-3-12 0,4 4 0,-6 3 0,3 12 0,-4 9 0,2 7 0,-1 4 0,2-3 0,-10 24 0,-16 12 0,-17 40 0,-4-2 0,0 9 0,18-23 0,7-13 0,10-19 0,7-16 0,3-13 0,2-5 0,13-17 0,7-7 0,16-19 0,-5 7 0,5-3 0,-15 19 0,1 2 0,-12 16 0,-4 4 0,-5 8 0,-2 2 0,-2 2 0,9-14 0,0-2 0,13-20 0,-3 4 0,2-10 0,-1 7 0,-5 2 0,-4 9 0,-6 9 0,-2 6 0,-3 2 0,-17 11 0,-15 2 0,-23 13 0,5-6 0,1 4 0,25-12 0,11-1 0,8-7 0,7-3 0,0-3 0,4-1 0,1 1 0,2 0 0,-2 2 0,-2 1 0,-2 7 0,-2 12 0,-2 11 0,-3 20 0,1 7 0,-1 10 0,0-6 0,1-12 0,2-21 0,2-18 0,10-16 0,18-21 0,1-1 0,22-26 0,-3-1 0,3-7 0,-8 9 0,-16 19 0,-17 21 0,-6 4 0,-4 12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3:30:11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50 176 24575,'2'7'0,"0"5"0,-2 3 0,0 12 0,0-1 0,2 0 0,2-10 0,1-6 0,0-4 0,-1-6 0,-3 0 0,1-3 0,-2-1 0,0 1 0,1-3 0,1-3 0,2-4 0,-1-4 0,-1 6 0,-2 3 0,-4 9 0,2 3 0,-2 2 0,-2 8 0,-1 2 0,-1 3 0,2-2 0,3-5 0,2-9 0,5-13 0,-2-3 0,6-9 0,-6 12 0,3-3 0,-2 6 0,-1 3 0,1 8 0,-1-2 0,2-3 0,2-12 0,2-16 0,-2-7 0,-2-8 0,-2 8 0,-3 11 0,-4 14 0,-2 16 0,-3 7 0,4 2 0,0 2 0,6-8 0,-2 1 0,4-5 0,-2 4 0,2 2 0,-2 3 0,0 1 0,1-4 0,3-5 0,1-7 0,3 2 0,-3-3 0,0 10 0,-3 9 0,-2 4 0,0 6 0,4-7 0,0-5 0,1-4 0,1-7 0,-2-3 0,3-6 0,-1-2 0,3-5 0,-5 1 0,0 4 0,-4-2 0,0 7 0,-1 1 0,-8 11 0,-6 8 0,-3 11 0,1-3 0,7-2 0,6-9 0,-1-8 0,6-4 0,3-10 0,1-1 0,5-8 0,3-5 0,4-5 0,4-6 0,-5 11 0,-4 3 0,-6 14 0,-4 5 0,0 5 0,-4 8 0,0 2 0,-1 0 0,1-5 0,1-4 0,1-1 0,-2-2 0,0 2 0,-1-3 0,-1 1 0,3-1 0,-1 0 0,1 1 0,-1-1 0,-4 2 0,0 0 0,-7 4 0,-5 9 0,-4 9 0,-2 1 0,2 10 0,9-15 0,5 1 0,3-11 0,6-14 0,1-3 0,2-6 0,-1 4 0,0 3 0,-1 2 0,1-2 0,4 0 0,0-2 0,3-3 0,3-1 0,-2 1 0,-1 1 0,-4 2 0,-2 0 0,-2 4 0,-7 6 0,-1 3 0,-5 1 0,1 3 0,3-2 0,0 1 0,5-4 0,2-5 0,4-9 0,-3 11 0,1-5 0,-3 12 0,1-5 0,0 0 0,4-9 0,-1 0 0,3-13 0,0 8 0,-2-6 0,3 10 0,-5 3 0,-2 10 0,-2 4 0,0 3 0,0-4 0,2-4 0,0-1 0,2-4 0,0 0 0,4-4 0,0-2 0,3-4 0,-5 0 0,1 4 0,-7 11 0,-16 21 0,1 13 0,-6 2 0,8-5 0,9-17 0,3-7 0,3-7 0,3-9 0,1-8 0,2-5 0,6-10 0,-4 8 0,3-3 0,-7 14 0,-4 1 0,2 2 0,-2-1 0,-7 19 0,3-4 0,-5 20 0,4-12 0,1-2 0,2-8 0,2-10 0,5-8 0,2-6 0,6-9 0,-2 2 0,-2 6 0,-3 6 0,-7 9 0,2-2 0,-3-1 0,2-1 0,0 0 0,2 2 0,0-2 0,-4-3 0,-5-5 0,-12-13 0,-7-5 0,1-4 0,6 6 0,11 12 0,5 7 0,3 5 0,0-2 0,0-1 0,0 0 0,0 1 0,-1 2 0,-1 3 0,-1-2 0,1 0 0,0-4 0,2 1 0,0-6 0,2-3 0,2-4 0,2-10 0,2 1 0,0-1 0,1-1 0,0 1 0,0 0 0,-1 9 0,-3 6 0,0 10 0,-2 4 0,5 1 0,15 4 0,4-3 0,29 3 0,13-2 0,-2-1 0,-8 1 0,-29-2 0,-20 3 0,-10 6 0,-2 5 0,-6 4 0,-2 11 0,-5-6 0,-2 9 0,-1-12 0,3 0 0,-4-6 0,3-2 0,-5-1 0,6-3 0,-1-3 0,8-1 0,2-3 0,1 1 0,0-2 0,-1 1 0,2-1 0,0 0 0,-1 2 0,0 0 0,-1 0 0,-3 2 0,2-3 0,1 2 0,2-2 0,3-2 0,1 1 0,0-4 0,-2-2 0,1-1 0,-6-6 0,2-2 0,-5-4 0,0-7 0,0 4 0,3-1 0,3 10 0,2 12 0,-1 4 0,-3 16 0,-1 5 0,2 6 0,0-3 0,5-10 0,-2-9 0,2-9 0,0-4 0,0-12 0,2 3 0,-2-4 0,2 12 0,-11 12 0,-4 25 0,-9 17 0,3 15 0,3-12 0,11-15 0,2-22 0,3-7 0,3-7 0,0-2 0,3-3 0,-2-2 0,0 2 0,-2-1 0,2 2 0,-2-2 0,3 2 0,0-1 0,0 1 0,0 0 0,2-1 0,-4 2 0,2 1 0,-3-1 0,1 1 0,0-4 0,1-4 0,6-7 0,-3-4 0,7-2 0,-6 1 0,1 6 0,-6 6 0,-1 6 0,-4 17 0,1 12 0,-3 23 0,4-2 0,-2-1 0,3-20 0,0-11 0,1-10 0,2-6 0,0-5 0,3-6 0,0-12 0,3-14 0,0-6 0,5-14 0,-4 19 0,0-1 0,-7 23 0,-4 7 0,-3 5 0,-1 9 0,-2-1 0,2 3 0,1 0 0,1-2 0,2 1 0,-1-1 0,-2 5 0,-1-1 0,0 5 0,3-2 0,-1-3 0,2-1 0,-1-5 0,1-9 0,0-5 0,-2-13 0,0 4 0,0 4 0,0 10 0,-2 16 0,2 4 0,-2 0 0,4-3 0,1-7 0,0-2 0,0-8 0,1-4 0,-2-7 0,2-4 0,-5 5 0,-1 0 0,-1 11 0,-2 4 0,2 6 0,2 1 0,-2 2 0,5 0 0,-3-1 0,2 3 0,0-4 0,1 5 0,0-5 0,1 1 0,1-4 0,9-5 0,-2 1 0,2-2 0,-6 5 0,-2 8 0,-3 1 0,2 9 0,0 2 0,-2-3 0,2-3 0,-2-12 0,0-4 0,-2 4 0,0 8 0,-2 19 0,2 9 0,-2 16 0,2-8 0,-1-2 0,1-21 0,1-9 0,0-9 0,0-2 0,1 0 0,1 1 0,0-1 0,-1-1 0,-1-6 0,0 2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4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179 117 24575,'5'-20'0,"0"2"0,0 1 0,0 4 0,-2-1 0,1 3 0,0 0 0,-1 3 0,-4 3 0,-7 8 0,0 2 0,-2 3 0,5-1 0,0-4 0,2 1 0,-4 4 0,0 1 0,-1 5 0,2-3 0,2 0 0,3 1 0,-1-5 0,2 1 0,11-10 0,-1 0 0,12-5 0,0-1 0,2 2 0,-1-2 0,-6 4 0,-5-1 0,-1-1 0,3 1 0,-3-1 0,0 1 0,-7 3 0,-3 1 0,-4 1 0,-19 11 0,-5 0 0,-31 13 0,-4 0 0,-2-1 0,11-4 0,25-9 0,14-5 0,14-4 0,9-6 0,5-2 0,5-4 0,1 2 0,-2 0 0,-5 4 0,-4-1 0,-6 8 0,-2 5 0,-1 13 0,0 1 0,0 9 0,2-9 0,0 0 0,-1-9 0,1-5 0,2-5 0,6-5 0,10-9 0,14-6 0,2-5 0,2-2 0,-14 9 0,-9 3 0,-9 7 0,-4-7 0,1 0 0,-2-9 0,1 6 0,0 0 0,-2 5 0,-6 7 0,-14 12 0,-13 12 0,-9 6 0,2 6 0,14-7 0,9-3 0,9-12 0,12-4 0,5-6 0,19-10 0,4-5 0,8-9 0,-5 2 0,-7-1 0,-10 7 0,-9 2 0,-5 6 0,-4 4 0,-9 2 0,-11 0 0,-14 8 0,-6 1 0,-1 11 0,13-2 0,6 1 0,18-12 0,13-5 0,9-10 0,8-3 0,-3 2 0,-6-3 0,-5 6 0,-3-4 0,-5 7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6.4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8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58.332"/>
    </inkml:context>
    <inkml:brush xml:id="br0">
      <inkml:brushProperty name="width" value="0.05" units="cm"/>
      <inkml:brushProperty name="height" value="0.05" units="cm"/>
      <inkml:brushProperty name="color" value="#D0CECE"/>
    </inkml:brush>
  </inkml:definitions>
  <inkml:trace contextRef="#ctx0" brushRef="#br0">219 180 24575,'3'-13'0,"1"-2"0,-1 3 0,0-8 0,-1 1 0,1-8 0,-2 3 0,0 3 0,-1 7 0,0 6 0,0 2 0,-4 7 0,-6 6 0,-3 3 0,1 3 0,2-2 0,-2 13 0,-9 11 0,-8 18 0,-8 12 0,4 3 0,4-13 0,11-12 0,9-24 0,7-11 0,8-12 0,7-5 0,7-8 0,2-2 0,-1-2 0,0 1 0,-6 4 0,1 1 0,-9 7 0,-1 1 0,-5 4 0,2-2 0,-1 0 0,1 0 0,0 2 0,-2 0 0,0-1 0,-1 0 0,0-2 0,0 3 0,0-3 0,-1-1 0,-1-4 0,0 0 0,1-2 0,1 5 0,0 1 0,-8 11 0,-1 1 0,-10 15 0,3-4 0,-5 13 0,10-12 0,2 5 0,6-15 0,6-7 0,3-9 0,9-10 0,8-5 0,4-5 0,-3 7 0,-6 4 0,-11 11 0,-3 3 0,-4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4:03.4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190 147 24575,'0'5'0,"2"-2"0,-2-3 0,3-4 0,-3-3 0,3-4 0,-3 1 0,2 2 0,-5 4 0,-1 5 0,-5 1 0,2 4 0,-2-1 0,6-3 0,0-1 0,3-4 0,-3 10 0,-2 0 0,-4 11 0,-1-1 0,1-6 0,6-3 0,8-13 0,3-3 0,5-9 0,-1 5 0,-2-1 0,-4 6 0,-3 6 0,-13 18 0,0 1 0,-11 15 0,9-14 0,5-9 0,18-21 0,13-13 0,7-12 0,-4 2 0,-10 11 0,-9 9 0,-6 12 0,-4 4 0,-6 10 0,-15 10 0,-6 8 0,-10 3 0,13-11 0,8-15 0,23-19 0,4-9 0,11-15 0,-6 6 0,1 1 0,-9 9 0,0 12 0,-4 2 0,0 5 0,-2-1 0,-1-1 0,1 1 0,-2 15 0,-3 2 0,-10 27 0,-5 3 0,-7 18 0,2-14 0,8-7 0,7-26 0,10-12 0,8-12 0,16-13 0,4-5 0,2 0 0,-14 12 0,-10 12 0,-2 1 0,5-7 0,3-3 0,1-3 0,-5 7 0,-3 6 0,-4 5 0,-1 5 0,-1 2 0,1 2 0,-2 0 0,5-4 0,-2-3 0,2-1 0,-2 1 0,1 5 0,1 1 0,-1 5 0,1-4 0,-3-2 0,1-3 0,1-5 0,2-6 0,7-6 0,3-6 0,15-20 0,8-11 0,14-19 0,1 2 0,-11 12 0,-16 22 0,-22 20 0,-12 14 0,-7 6 0,-2 2 0,5-1 0,2-4 0,4-4 0,-1-1 0,-2-2 0,-11-2 0,-3-2 0,-5-8 0,4-7 0,7 0 0,8 3 0,5 7 0,4 8 0,-1 5 0,-2 2 0,2 2 0,-2-1 0,4 0 0,-2-3 0,4-2 0,2-5 0,4-4 0,2-2 0,-6 4 0,-22 24 0,-14 20 0,-12 14 0,10-4 0,13-19 0,13-14 0,7-20 0,13-6 0,6-19 0,12-4 0,3-8 0,-9 10 0,-4 7 0,-23 21 0,-17 10 0,-9 11 0,-16 6 0,10-4 0,8-5 0,10-9 0,11-2 0,3 1 0,2 1 0,-3 5 0,1-2 0,2-2 0,-1-2 0,2-3 0,0 0 0,-1 2 0,-4 5 0,-6 10 0,-5 11 0,-3 4 0,5-7 0,8-14 0,11-18 0,19-21 0,24-17 0,18-18 0,-25 27 0,-1 0 0,25-18 0,-20 16 0,-26 24 0,-16 9 0,-3 5 0,-1 0 0,-2 0 0,-4-1 0,1 1 0,-4-1 0,2 2 0,-6 3 0,-5 3 0,-5 5 0,-5 4 0,6 2 0,5-1 0,8-7 0,14-9 0,2-4 0,4-4 0,-4 2 0,-28 1 0,16 0 0,-17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9:43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222 181 24575,'-31'47'0,"10"-10"0,26-49 0,-8 13 0,-2 3 0,-10 13 0,4-2 0,3 1 0,2-8 0,1 0 0,5-7 0,3-10 0,2-1 0,3-7 0,-3 4 0,0 7 0,-4 4 0,-1 3 0,0 6 0,-1-6 0,1 1 0,2-6 0,0-2 0,3 0 0,-2 0 0,-2 5 0,0 1 0,-9 9 0,-1 9 0,-5 22 0,2 10 0,0 15 0,4-3 0,0-15 0,6-18 0,-1-20 0,7-15 0,0-8 0,8-15 0,1-5 0,4-13 0,-2-7 0,-3 5 0,-6 4 0,-4 16 0,0 14 0,-3 8 0,-3 8 0,-2 3 0,-2 2 0,-3 2 0,4 1 0,-2 0 0,4-3 0,2-2 0,2 0 0,1-4 0,1-6 0,1-4 0,1-10 0,-1 3 0,-1 3 0,-3 12 0,-10 17 0,-3 8 0,-1 9 0,4 2 0,8-3 0,1-9 0,3-6 0,-3-15 0,0-4 0,7-9 0,1 0 0,7-3 0,-4 7 0,-2 8 0,-5 5 0,1 12 0,0 9 0,-2 4 0,3-1 0,-2-9 0,0-10 0,0-5 0,6-14 0,5-11 0,9-15 0,7-22 0,0-11 0,-3 0 0,-8 6 0,-10 20 0,-2 16 0,-6 13 0,-1 12 0,-8 13 0,-2-4 0,-5 5 0,7-8 0,3-5 0,5-2 0,1-7 0,1 3 0,-4-1 0,3 4 0,-3 1 0,0 2 0,2 2 0,0 1 0,2 0 0,0 3 0,0 10 0,1 8 0,2 24 0,1 2 0,1 6 0,-3-9 0,0-17 0,-2-8 0,2-13 0,-2-3 0,3-4 0,-1-6 0,4-2 0,4-9 0,4 0 0,3 0 0,2-3 0,-1 3 0,-3 1 0,-2 1 0,-4 5 0,-2 0 0,-2 2 0,-2 0 0,-1-2 0,-2 1 0,0 1 0,0 2 0,0 0 0,0 1 0,0 0 0,-6 1 0,0-1 0,-3 2 0,1-2 0,2 1 0,-2-1 0,-3 0 0,-3-1 0,-2-2 0,0 0 0,3-1 0,-1-3 0,2 1 0,-2-2 0,1-4 0,3 3 0,1-6 0,5 4 0,1-2 0,-1-4 0,1 2 0,0-7 0,-1 8 0,1 1 0,1 8 0,-1 3 0,0 4 0,-4 3 0,-6 0 0,-4 6 0,-5-1 0,3 7 0,2 0 0,3 4 0,9 2 0,1 3 0,5-4 0,2 1 0,1-7 0,-1-3 0,0-4 0,-2-5 0,4-1 0,0 3 0,0 0 0,-2 5 0,1-1 0,0-1 0,2 1 0,2 3 0,3 4 0,4 3 0,0-2 0,-3-1 0,-4-9 0,-1-4 0,0-10 0,1-4 0,0-8 0,1-6 0,0 1 0,6-5 0,1 5 0,2 5 0,0 0 0,-2 8 0,-3 0 0,-2 6 0,-8 2 0,1 3 0,-6 6 0,-6 2 0,-7 7 0,-1-1 0,-2-3 0,5 3 0,2-8 0,4 3 0,4-4 0,2 0 0,1 1 0,-2 0 0,2 1 0,0 0 0,0 1 0,-1-1 0,1 0 0,-2-1 0,1-1 0,0 1 0,0-1 0,1 0 0,0 0 0,0 0 0,0 0 0,-1 2 0,0 1 0,-2 5 0,3 2 0,-1 3 0,1-2 0,0-3 0,0-6 0,4-8 0,3-7 0,6-7 0,6-5 0,0-2 0,6-4 0,-2-2 0,0 2 0,-3 1 0,-7 7 0,-3 5 0,-5 7 0,-2 2 0,0 4 0,-5 2 0,1 2 0,-6 0 0,-2-1 0,-1-1 0,-2 0 0,3 1 0,-1 1 0,2 0 0,0-1 0,0-1 0,3 0 0,1 0 0,0 0 0,0 0 0,-1 0 0,-3 0 0,3 0 0,-4 0 0,3 0 0,-2 2 0,0-1 0,0 3 0,1-1 0,1 1 0,2-2 0,2 3 0,0-4 0,0 5 0,0 0 0,-2 0 0,2 0 0,1-3 0,0 2 0,1-2 0,0 0 0,0 5 0,0 0 0,1 5 0,0-4 0,1 1 0,-1-3 0,0-3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9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30.6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46.6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141 267 16383,'6'14'0,"1"-2"0,-1 3 0,2 0 0,-1 2 0,2 3 0,-2-5 0,1-1 0,-4-6 0,9-9 0,5-7 0,8-11 0,3-5 0,-2-3 0,-6 2 0,-7 5 0,-8 2 0,-4 6 0,-4 2 0,-7 8 0,-1 4 0,-10 10 0,1 2 0,3 0 0,4-2 0,7-6 0,4-4 0,20-13 0,-7 3 0,15-8 0,-15 7 0,-3 5 0,-12 6 0,-12 19 0,-17 14 0,-2 7 0,-11 14 0,12-10 0,2 1 0,15-18 0,9-16 0,10-20 0,4-10 0,9-14 0,9-12 0,6-5 0,-1-4 0,-3 10 0,-11 12 0,-7 11 0,-6 13 0,-2 1 0,-1 2 0,0-13 0,-3-10 0,0-3 0,-4-1 0,-4 2 0,3 13 0,-7 3 0,-6 23 0,-8 16 0,-5 2 0,-1 12 0,8-12 0,2 6 0,9-9 0,6-9 0,8-8 0,2-9 0,11-3 0,10-7 0,9-6 0,5 0 0,-8 1 0,-4 4 0,-10 3 0,-4 5 0,-5 0 0,-2 7 0,1 6 0,-1 10 0,2 5 0,-2 8 0,1-2 0,-2-2 0,0-7 0,-1-7 0,0-8 0,0-8 0,0-8 0,3-8 0,3-7 0,2-4 0,1 4 0,-5 8 0,-1 7 0,-3 8 0,-6 10 0,-1 2 0,-6 7 0,2-3 0,3-6 0,3-6 0,9-19 0,1-8 0,5-19 0,-3-6 0,-3-5 0,-2 10 0,-2 15 0,-7 22 0,-12 23 0,-10 6 0,-5 9 0,6-3 0,9-9 0,6-3 0,9-12 0,17-18 0,3-3 0,13-8 0,-9 8 0,-11 15 0,-9 7 0,-9 12 0,-4 8 0,0 7 0,3 5 0,0-1 0,4-8 0,2-8 0,12-18 0,19-20 0,12-16 0,22-18 0,-11 8 0,1-1 0,-26 22 0,-16 23 0,-13 13 0,-10 20 0,3-7 0,2-2 0,5-9 0,1-6 0,5-11 0,4-5 0,5-10 0,2 0 0,5-2 0,-9 7 0,-4 4 0,-24 22 0,-8 5 0,-20 14 0,2-2 0,8-7 0,6-2 0,16-13 0,6-3 0,28-30 0,2 3 0,19-22 0,-9 16 0,-4-1 0,-7 11 0,-11 5 0,-3 9 0,-18 18 0,-14 25 0,-10 14 0,-5 16 0,10-17 0,11-7 0,8-21 0,5-10 0,5-10 0,14-23 0,3-7 0,20-20 0,2-7 0,1-11 0,-3-2 0,-13 9 0,-10 15 0,-5 22 0,-16 14 0,3 7 0,-11 3 0,7 0 0,-1-3 0,6-1 0,2-5 0,2-8 0,1-6 0,0-7 0,1 2 0,-1 7 0,-15 29 0,-19 25 0,-17 31 0,20-28 0,0 2 0,-22 41 0,9 3 0,12-11 0,14-11 0,7-24 0,9-20 0,13-26 0,7-9 0,15-13 0,10-9 0,3 1 0,1-2 0,-8 7 0,-14 11 0,-11 6 0,-9 9 0,-2 2 0,-3-1 0,4 3 0,-3-3 0,6 3 0,-3-2 0,5 1 0,-1-2 0,0-1 0,-3 0 0,-2 5 0,-9 8 0,-16 25 0,-19 14 0,-11 24 0,0-7 0,11-10 0,16-19 0,11-19 0,11-19 0,15-14 0,9-12 0,19-12 0,2-2 0,1 2 0,-14 7 0,-7 13 0,-14 11 0,-3 8 0,-5 7 0,0 2 0,-1 2 0,0-2 0,-1-2 0,1-1 0,0-5 0,5-4 0,6-11 0,2-3 0,6-15 0,-1 0 0,-2-4 0,-4 9 0,-6 11 0,-3 10 0,-12 12 0,-3 10 0,-8 5 0,3 1 0,6-9 0,7-7 0,4-7 0,5-6 0,3-5 0,3-6 0,10-15 0,4 0 0,4-10 0,-7 11 0,-11 8 0,-21 22 0,-21 25 0,-20 20 0,-11 22 0,6-9 0,15-6 0,17-18 0,10-14 0,12-11 0,5-8 0,8-10 0,11-6 0,6-11 0,7 0 0,-4-6 0,-2 8 0,-10 3 0,-2 6 0,-7 8 0,-1 3 0,-5 9 0,-3 5 0,-4 10 0,-8 18 0,-4 9 0,-9 21 0,4-6 0,2 0 0,7-20 0,6-14 0,3-15 0,13-17 0,7-14 0,25-13 0,10-10 0,0 5 0,-1 1 0,-18 17 0,-11 8 0,-10 9 0,-11 8 0,-6 5 0,-1 6 0,-2-1 0,1-3 0,4-3 0,0-7 0,3-1 0,-2-10 0,4-1 0,0-9 0,1 5 0,0 3 0,-3 7 0,-11 15 0,-11 7 0,-4 7 0,-6 4 0,10-11 0,2 1 0,7-12 0,7-5 0,3-5 0,2 0 0,-4 4 0,-14 12 0,-3 9 0,-11 6 0,3 4 0,6-4 0,5-7 0,5-3 0,9-11 0,1-4 0,22-17 0,2-10 0,18-13 0,-4 1 0,-5 7 0,-6 8 0,-10 11 0,-10 9 0,-11 12 0,-1-1 0,0 3 0,3-9 0,6-3 0,1-11 0,0-14 0,2-22 0,-3-23 0,0-8 0,-2 1 0,-1 21 0,-2 21 0,-1 24 0,-13 17 0,-10 12 0,-13 13 0,-9 2 0,15-2 0,-1-5 0,14-5 0,5-8 0,7-7 0,8-9 0,8-6 0,5-6 0,2 2 0,5-2 0,-9 7 0,0 0 0,-7 8 0,-1 7 0,0 8 0,0 15 0,0 2 0,2 6 0,0-4 0,2-4 0,-2-8 0,0-8 0,-2-7 0,0 2 0,0 13 0,0 10 0,0 13 0,0 11 0,0-4 0,4 15 0,1-15 0,2-3 0,0-20 0,-2-16 0,11-20 0,2-8 0,14-16 0,-1 1 0,4-9 0,-9 3 0,0-12 0,-17 4 0,0-15 0,-9 13 0,0 1 0,0 15 0,-2 8 0,2 9 0,-4 9 0,-23 19 0,-1 2 0,-17 12 0,5-5 0,10-3 0,5-1 0,7-6 0,10-4 0,4-8 0,5-8 0,3-8 0,8-7 0,2-7 0,6-5 0,-4 2 0,-2 0 0,-7 12 0,-4 5 0,-2 12 0,-5 14 0,0 4 0,-3 5 0,2-7 0,1-6 0,3-2 0,1-7 0,3-4 0,2-8 0,7-3 0,4-1 0,1 2 0,-6 6 0,-5 4 0,-6 4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DB6E-3484-0C4F-B93E-71C1C5FC1823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7910A-1C58-C14E-B21D-45BCD4C0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2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5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of 3’s or 5’s</a:t>
            </a:r>
          </a:p>
          <a:p>
            <a:endParaRPr lang="en-US" dirty="0"/>
          </a:p>
          <a:p>
            <a:r>
              <a:rPr lang="en-US" dirty="0"/>
              <a:t>(3) The Good, The Bad, The Ugly</a:t>
            </a:r>
          </a:p>
          <a:p>
            <a:r>
              <a:rPr lang="en-US" dirty="0"/>
              <a:t>(4) The Cook, The Thief, His Wife and Her Lover.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DAB-6042-48A1-9F75-F3577E82C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5C608-A5B0-42FA-A5C6-DC57ADE3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A405-FA44-40DA-849D-83019D71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FD27-CA16-E048-8F92-6286342F324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2DC4A-634A-4581-BE48-47351F91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F87C-82C0-4AC2-B022-3A301AA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4E4-B82B-4472-8D86-A01D39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F590A-6EDD-4E16-9689-C7C1F5B2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BBB3-94BA-4805-A0AA-938D8859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8158-82FD-7340-8016-B2894AA97A28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BC31-C8E2-45C9-B4AA-0CBCEDB6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F074-18C5-4CA4-A663-0EC82F87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1D1AA-AA9F-422E-9BF9-F74F362B8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8DFD0-040D-457F-A896-2242C919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5ECF-9424-46DC-83C1-A4C2D4E0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22040-29A3-AB42-8D28-EF013E4399E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4D6-23CA-41D1-AE24-690590F8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AEDA-2695-4D10-A8D1-D6C53C8A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brancy_Feature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8A6D54B-7891-4C99-AA0A-497C33DF04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1944" y="513793"/>
            <a:ext cx="5654056" cy="5830415"/>
          </a:xfrm>
          <a:custGeom>
            <a:avLst/>
            <a:gdLst>
              <a:gd name="connsiteX0" fmla="*/ 5164368 w 8481084"/>
              <a:gd name="connsiteY0" fmla="*/ 7735353 h 8745622"/>
              <a:gd name="connsiteX1" fmla="*/ 5157582 w 8481084"/>
              <a:gd name="connsiteY1" fmla="*/ 7737363 h 8745622"/>
              <a:gd name="connsiteX2" fmla="*/ 5154872 w 8481084"/>
              <a:gd name="connsiteY2" fmla="*/ 7804273 h 8745622"/>
              <a:gd name="connsiteX3" fmla="*/ 5208666 w 8481084"/>
              <a:gd name="connsiteY3" fmla="*/ 7810908 h 8745622"/>
              <a:gd name="connsiteX4" fmla="*/ 5201704 w 8481084"/>
              <a:gd name="connsiteY4" fmla="*/ 7746061 h 8745622"/>
              <a:gd name="connsiteX5" fmla="*/ 5175870 w 8481084"/>
              <a:gd name="connsiteY5" fmla="*/ 7737993 h 8745622"/>
              <a:gd name="connsiteX6" fmla="*/ 5164368 w 8481084"/>
              <a:gd name="connsiteY6" fmla="*/ 7735353 h 8745622"/>
              <a:gd name="connsiteX7" fmla="*/ 4372673 w 8481084"/>
              <a:gd name="connsiteY7" fmla="*/ 7717517 h 8745622"/>
              <a:gd name="connsiteX8" fmla="*/ 4361451 w 8481084"/>
              <a:gd name="connsiteY8" fmla="*/ 7747041 h 8745622"/>
              <a:gd name="connsiteX9" fmla="*/ 4476782 w 8481084"/>
              <a:gd name="connsiteY9" fmla="*/ 7849119 h 8745622"/>
              <a:gd name="connsiteX10" fmla="*/ 4488002 w 8481084"/>
              <a:gd name="connsiteY10" fmla="*/ 7819595 h 8745622"/>
              <a:gd name="connsiteX11" fmla="*/ 4372673 w 8481084"/>
              <a:gd name="connsiteY11" fmla="*/ 7717517 h 8745622"/>
              <a:gd name="connsiteX12" fmla="*/ 5225764 w 8481084"/>
              <a:gd name="connsiteY12" fmla="*/ 7576250 h 8745622"/>
              <a:gd name="connsiteX13" fmla="*/ 5201332 w 8481084"/>
              <a:gd name="connsiteY13" fmla="*/ 7583335 h 8745622"/>
              <a:gd name="connsiteX14" fmla="*/ 5204032 w 8481084"/>
              <a:gd name="connsiteY14" fmla="*/ 7667175 h 8745622"/>
              <a:gd name="connsiteX15" fmla="*/ 5271768 w 8481084"/>
              <a:gd name="connsiteY15" fmla="*/ 7652761 h 8745622"/>
              <a:gd name="connsiteX16" fmla="*/ 5259772 w 8481084"/>
              <a:gd name="connsiteY16" fmla="*/ 7582952 h 8745622"/>
              <a:gd name="connsiteX17" fmla="*/ 5225764 w 8481084"/>
              <a:gd name="connsiteY17" fmla="*/ 7576250 h 8745622"/>
              <a:gd name="connsiteX18" fmla="*/ 4343280 w 8481084"/>
              <a:gd name="connsiteY18" fmla="*/ 7410218 h 8745622"/>
              <a:gd name="connsiteX19" fmla="*/ 4212056 w 8481084"/>
              <a:gd name="connsiteY19" fmla="*/ 7721559 h 8745622"/>
              <a:gd name="connsiteX20" fmla="*/ 4343280 w 8481084"/>
              <a:gd name="connsiteY20" fmla="*/ 7410218 h 8745622"/>
              <a:gd name="connsiteX21" fmla="*/ 5686698 w 8481084"/>
              <a:gd name="connsiteY21" fmla="*/ 7302135 h 8745622"/>
              <a:gd name="connsiteX22" fmla="*/ 5624768 w 8481084"/>
              <a:gd name="connsiteY22" fmla="*/ 7345467 h 8745622"/>
              <a:gd name="connsiteX23" fmla="*/ 5652630 w 8481084"/>
              <a:gd name="connsiteY23" fmla="*/ 7378731 h 8745622"/>
              <a:gd name="connsiteX24" fmla="*/ 5714560 w 8481084"/>
              <a:gd name="connsiteY24" fmla="*/ 7335400 h 8745622"/>
              <a:gd name="connsiteX25" fmla="*/ 5686698 w 8481084"/>
              <a:gd name="connsiteY25" fmla="*/ 7302135 h 8745622"/>
              <a:gd name="connsiteX26" fmla="*/ 4433872 w 8481084"/>
              <a:gd name="connsiteY26" fmla="*/ 7047230 h 8745622"/>
              <a:gd name="connsiteX27" fmla="*/ 4442386 w 8481084"/>
              <a:gd name="connsiteY27" fmla="*/ 7084609 h 8745622"/>
              <a:gd name="connsiteX28" fmla="*/ 4501602 w 8481084"/>
              <a:gd name="connsiteY28" fmla="*/ 7108187 h 8745622"/>
              <a:gd name="connsiteX29" fmla="*/ 4497734 w 8481084"/>
              <a:gd name="connsiteY29" fmla="*/ 7063789 h 8745622"/>
              <a:gd name="connsiteX30" fmla="*/ 4433872 w 8481084"/>
              <a:gd name="connsiteY30" fmla="*/ 7047230 h 8745622"/>
              <a:gd name="connsiteX31" fmla="*/ 5807080 w 8481084"/>
              <a:gd name="connsiteY31" fmla="*/ 7032296 h 8745622"/>
              <a:gd name="connsiteX32" fmla="*/ 5750181 w 8481084"/>
              <a:gd name="connsiteY32" fmla="*/ 7155963 h 8745622"/>
              <a:gd name="connsiteX33" fmla="*/ 5792751 w 8481084"/>
              <a:gd name="connsiteY33" fmla="*/ 7192127 h 8745622"/>
              <a:gd name="connsiteX34" fmla="*/ 5847330 w 8481084"/>
              <a:gd name="connsiteY34" fmla="*/ 7071968 h 8745622"/>
              <a:gd name="connsiteX35" fmla="*/ 5807080 w 8481084"/>
              <a:gd name="connsiteY35" fmla="*/ 7032296 h 8745622"/>
              <a:gd name="connsiteX36" fmla="*/ 4067992 w 8481084"/>
              <a:gd name="connsiteY36" fmla="*/ 6876874 h 8745622"/>
              <a:gd name="connsiteX37" fmla="*/ 4057625 w 8481084"/>
              <a:gd name="connsiteY37" fmla="*/ 6908566 h 8745622"/>
              <a:gd name="connsiteX38" fmla="*/ 4057786 w 8481084"/>
              <a:gd name="connsiteY38" fmla="*/ 6948731 h 8745622"/>
              <a:gd name="connsiteX39" fmla="*/ 4065240 w 8481084"/>
              <a:gd name="connsiteY39" fmla="*/ 6972667 h 8745622"/>
              <a:gd name="connsiteX40" fmla="*/ 4106095 w 8481084"/>
              <a:gd name="connsiteY40" fmla="*/ 6969276 h 8745622"/>
              <a:gd name="connsiteX41" fmla="*/ 4110914 w 8481084"/>
              <a:gd name="connsiteY41" fmla="*/ 6965640 h 8745622"/>
              <a:gd name="connsiteX42" fmla="*/ 4122959 w 8481084"/>
              <a:gd name="connsiteY42" fmla="*/ 6956269 h 8745622"/>
              <a:gd name="connsiteX43" fmla="*/ 4086888 w 8481084"/>
              <a:gd name="connsiteY43" fmla="*/ 6893038 h 8745622"/>
              <a:gd name="connsiteX44" fmla="*/ 4222535 w 8481084"/>
              <a:gd name="connsiteY44" fmla="*/ 6815319 h 8745622"/>
              <a:gd name="connsiteX45" fmla="*/ 4222815 w 8481084"/>
              <a:gd name="connsiteY45" fmla="*/ 6822678 h 8745622"/>
              <a:gd name="connsiteX46" fmla="*/ 4222554 w 8481084"/>
              <a:gd name="connsiteY46" fmla="*/ 6851746 h 8745622"/>
              <a:gd name="connsiteX47" fmla="*/ 4225517 w 8481084"/>
              <a:gd name="connsiteY47" fmla="*/ 6854909 h 8745622"/>
              <a:gd name="connsiteX48" fmla="*/ 4250430 w 8481084"/>
              <a:gd name="connsiteY48" fmla="*/ 6872216 h 8745622"/>
              <a:gd name="connsiteX49" fmla="*/ 4249273 w 8481084"/>
              <a:gd name="connsiteY49" fmla="*/ 6836284 h 8745622"/>
              <a:gd name="connsiteX50" fmla="*/ 4227696 w 8481084"/>
              <a:gd name="connsiteY50" fmla="*/ 6818641 h 8745622"/>
              <a:gd name="connsiteX51" fmla="*/ 5976625 w 8481084"/>
              <a:gd name="connsiteY51" fmla="*/ 6700741 h 8745622"/>
              <a:gd name="connsiteX52" fmla="*/ 5919730 w 8481084"/>
              <a:gd name="connsiteY52" fmla="*/ 6749034 h 8745622"/>
              <a:gd name="connsiteX53" fmla="*/ 5949917 w 8481084"/>
              <a:gd name="connsiteY53" fmla="*/ 6778788 h 8745622"/>
              <a:gd name="connsiteX54" fmla="*/ 5991722 w 8481084"/>
              <a:gd name="connsiteY54" fmla="*/ 6715619 h 8745622"/>
              <a:gd name="connsiteX55" fmla="*/ 5976625 w 8481084"/>
              <a:gd name="connsiteY55" fmla="*/ 6700741 h 8745622"/>
              <a:gd name="connsiteX56" fmla="*/ 4722630 w 8481084"/>
              <a:gd name="connsiteY56" fmla="*/ 6636028 h 8745622"/>
              <a:gd name="connsiteX57" fmla="*/ 4701730 w 8481084"/>
              <a:gd name="connsiteY57" fmla="*/ 6667610 h 8745622"/>
              <a:gd name="connsiteX58" fmla="*/ 4731532 w 8481084"/>
              <a:gd name="connsiteY58" fmla="*/ 6685388 h 8745622"/>
              <a:gd name="connsiteX59" fmla="*/ 4745468 w 8481084"/>
              <a:gd name="connsiteY59" fmla="*/ 6664333 h 8745622"/>
              <a:gd name="connsiteX60" fmla="*/ 4722630 w 8481084"/>
              <a:gd name="connsiteY60" fmla="*/ 6636028 h 8745622"/>
              <a:gd name="connsiteX61" fmla="*/ 4349246 w 8481084"/>
              <a:gd name="connsiteY61" fmla="*/ 6547049 h 8745622"/>
              <a:gd name="connsiteX62" fmla="*/ 4332504 w 8481084"/>
              <a:gd name="connsiteY62" fmla="*/ 6547219 h 8745622"/>
              <a:gd name="connsiteX63" fmla="*/ 4385522 w 8481084"/>
              <a:gd name="connsiteY63" fmla="*/ 6680654 h 8745622"/>
              <a:gd name="connsiteX64" fmla="*/ 4396468 w 8481084"/>
              <a:gd name="connsiteY64" fmla="*/ 6680260 h 8745622"/>
              <a:gd name="connsiteX65" fmla="*/ 4401062 w 8481084"/>
              <a:gd name="connsiteY65" fmla="*/ 6635958 h 8745622"/>
              <a:gd name="connsiteX66" fmla="*/ 4391910 w 8481084"/>
              <a:gd name="connsiteY66" fmla="*/ 6614472 h 8745622"/>
              <a:gd name="connsiteX67" fmla="*/ 4364240 w 8481084"/>
              <a:gd name="connsiteY67" fmla="*/ 6549509 h 8745622"/>
              <a:gd name="connsiteX68" fmla="*/ 4349246 w 8481084"/>
              <a:gd name="connsiteY68" fmla="*/ 6547049 h 8745622"/>
              <a:gd name="connsiteX69" fmla="*/ 2988794 w 8481084"/>
              <a:gd name="connsiteY69" fmla="*/ 6408522 h 8745622"/>
              <a:gd name="connsiteX70" fmla="*/ 2979466 w 8481084"/>
              <a:gd name="connsiteY70" fmla="*/ 6423233 h 8745622"/>
              <a:gd name="connsiteX71" fmla="*/ 2993973 w 8481084"/>
              <a:gd name="connsiteY71" fmla="*/ 6446116 h 8745622"/>
              <a:gd name="connsiteX72" fmla="*/ 3007547 w 8481084"/>
              <a:gd name="connsiteY72" fmla="*/ 6426892 h 8745622"/>
              <a:gd name="connsiteX73" fmla="*/ 2988794 w 8481084"/>
              <a:gd name="connsiteY73" fmla="*/ 6408522 h 8745622"/>
              <a:gd name="connsiteX74" fmla="*/ 2889642 w 8481084"/>
              <a:gd name="connsiteY74" fmla="*/ 6183495 h 8745622"/>
              <a:gd name="connsiteX75" fmla="*/ 2882412 w 8481084"/>
              <a:gd name="connsiteY75" fmla="*/ 6184000 h 8745622"/>
              <a:gd name="connsiteX76" fmla="*/ 2876589 w 8481084"/>
              <a:gd name="connsiteY76" fmla="*/ 6247670 h 8745622"/>
              <a:gd name="connsiteX77" fmla="*/ 2887642 w 8481084"/>
              <a:gd name="connsiteY77" fmla="*/ 6245490 h 8745622"/>
              <a:gd name="connsiteX78" fmla="*/ 2889642 w 8481084"/>
              <a:gd name="connsiteY78" fmla="*/ 6183495 h 8745622"/>
              <a:gd name="connsiteX79" fmla="*/ 691222 w 8481084"/>
              <a:gd name="connsiteY79" fmla="*/ 5749862 h 8745622"/>
              <a:gd name="connsiteX80" fmla="*/ 658457 w 8481084"/>
              <a:gd name="connsiteY80" fmla="*/ 5763739 h 8745622"/>
              <a:gd name="connsiteX81" fmla="*/ 668864 w 8481084"/>
              <a:gd name="connsiteY81" fmla="*/ 5935166 h 8745622"/>
              <a:gd name="connsiteX82" fmla="*/ 751816 w 8481084"/>
              <a:gd name="connsiteY82" fmla="*/ 5842328 h 8745622"/>
              <a:gd name="connsiteX83" fmla="*/ 691222 w 8481084"/>
              <a:gd name="connsiteY83" fmla="*/ 5749862 h 8745622"/>
              <a:gd name="connsiteX84" fmla="*/ 3630134 w 8481084"/>
              <a:gd name="connsiteY84" fmla="*/ 5724010 h 8745622"/>
              <a:gd name="connsiteX85" fmla="*/ 3622732 w 8481084"/>
              <a:gd name="connsiteY85" fmla="*/ 5846835 h 8745622"/>
              <a:gd name="connsiteX86" fmla="*/ 3653555 w 8481084"/>
              <a:gd name="connsiteY86" fmla="*/ 5735025 h 8745622"/>
              <a:gd name="connsiteX87" fmla="*/ 3630134 w 8481084"/>
              <a:gd name="connsiteY87" fmla="*/ 5724010 h 8745622"/>
              <a:gd name="connsiteX88" fmla="*/ 1686292 w 8481084"/>
              <a:gd name="connsiteY88" fmla="*/ 5708979 h 8745622"/>
              <a:gd name="connsiteX89" fmla="*/ 1574173 w 8481084"/>
              <a:gd name="connsiteY89" fmla="*/ 5934551 h 8745622"/>
              <a:gd name="connsiteX90" fmla="*/ 1686292 w 8481084"/>
              <a:gd name="connsiteY90" fmla="*/ 5708979 h 8745622"/>
              <a:gd name="connsiteX91" fmla="*/ 1454656 w 8481084"/>
              <a:gd name="connsiteY91" fmla="*/ 5706087 h 8745622"/>
              <a:gd name="connsiteX92" fmla="*/ 1448544 w 8481084"/>
              <a:gd name="connsiteY92" fmla="*/ 6034185 h 8745622"/>
              <a:gd name="connsiteX93" fmla="*/ 1476566 w 8481084"/>
              <a:gd name="connsiteY93" fmla="*/ 6011333 h 8745622"/>
              <a:gd name="connsiteX94" fmla="*/ 1495328 w 8481084"/>
              <a:gd name="connsiteY94" fmla="*/ 5999829 h 8745622"/>
              <a:gd name="connsiteX95" fmla="*/ 1495636 w 8481084"/>
              <a:gd name="connsiteY95" fmla="*/ 6000722 h 8745622"/>
              <a:gd name="connsiteX96" fmla="*/ 1494202 w 8481084"/>
              <a:gd name="connsiteY96" fmla="*/ 6002682 h 8745622"/>
              <a:gd name="connsiteX97" fmla="*/ 1496235 w 8481084"/>
              <a:gd name="connsiteY97" fmla="*/ 6003487 h 8745622"/>
              <a:gd name="connsiteX98" fmla="*/ 1484220 w 8481084"/>
              <a:gd name="connsiteY98" fmla="*/ 6071774 h 8745622"/>
              <a:gd name="connsiteX99" fmla="*/ 1473567 w 8481084"/>
              <a:gd name="connsiteY99" fmla="*/ 6134051 h 8745622"/>
              <a:gd name="connsiteX100" fmla="*/ 1270219 w 8481084"/>
              <a:gd name="connsiteY100" fmla="*/ 6154339 h 8745622"/>
              <a:gd name="connsiteX101" fmla="*/ 1317807 w 8481084"/>
              <a:gd name="connsiteY101" fmla="*/ 6285225 h 8745622"/>
              <a:gd name="connsiteX102" fmla="*/ 1411805 w 8481084"/>
              <a:gd name="connsiteY102" fmla="*/ 6249473 h 8745622"/>
              <a:gd name="connsiteX103" fmla="*/ 1421656 w 8481084"/>
              <a:gd name="connsiteY103" fmla="*/ 6266945 h 8745622"/>
              <a:gd name="connsiteX104" fmla="*/ 1238974 w 8481084"/>
              <a:gd name="connsiteY104" fmla="*/ 6403366 h 8745622"/>
              <a:gd name="connsiteX105" fmla="*/ 1257740 w 8481084"/>
              <a:gd name="connsiteY105" fmla="*/ 6604614 h 8745622"/>
              <a:gd name="connsiteX106" fmla="*/ 1348176 w 8481084"/>
              <a:gd name="connsiteY106" fmla="*/ 6697518 h 8745622"/>
              <a:gd name="connsiteX107" fmla="*/ 1403241 w 8481084"/>
              <a:gd name="connsiteY107" fmla="*/ 6508731 h 8745622"/>
              <a:gd name="connsiteX108" fmla="*/ 1446619 w 8481084"/>
              <a:gd name="connsiteY108" fmla="*/ 6377202 h 8745622"/>
              <a:gd name="connsiteX109" fmla="*/ 1481693 w 8481084"/>
              <a:gd name="connsiteY109" fmla="*/ 6205452 h 8745622"/>
              <a:gd name="connsiteX110" fmla="*/ 1596152 w 8481084"/>
              <a:gd name="connsiteY110" fmla="*/ 6069514 h 8745622"/>
              <a:gd name="connsiteX111" fmla="*/ 1587793 w 8481084"/>
              <a:gd name="connsiteY111" fmla="*/ 6039692 h 8745622"/>
              <a:gd name="connsiteX112" fmla="*/ 1496235 w 8481084"/>
              <a:gd name="connsiteY112" fmla="*/ 6003487 h 8745622"/>
              <a:gd name="connsiteX113" fmla="*/ 1497066 w 8481084"/>
              <a:gd name="connsiteY113" fmla="*/ 5998764 h 8745622"/>
              <a:gd name="connsiteX114" fmla="*/ 1495328 w 8481084"/>
              <a:gd name="connsiteY114" fmla="*/ 5999829 h 8745622"/>
              <a:gd name="connsiteX115" fmla="*/ 1481562 w 8481084"/>
              <a:gd name="connsiteY115" fmla="*/ 5960017 h 8745622"/>
              <a:gd name="connsiteX116" fmla="*/ 1502066 w 8481084"/>
              <a:gd name="connsiteY116" fmla="*/ 5868153 h 8745622"/>
              <a:gd name="connsiteX117" fmla="*/ 1454656 w 8481084"/>
              <a:gd name="connsiteY117" fmla="*/ 5706087 h 8745622"/>
              <a:gd name="connsiteX118" fmla="*/ 715132 w 8481084"/>
              <a:gd name="connsiteY118" fmla="*/ 5541817 h 8745622"/>
              <a:gd name="connsiteX119" fmla="*/ 697067 w 8481084"/>
              <a:gd name="connsiteY119" fmla="*/ 5721237 h 8745622"/>
              <a:gd name="connsiteX120" fmla="*/ 779495 w 8481084"/>
              <a:gd name="connsiteY120" fmla="*/ 5721952 h 8745622"/>
              <a:gd name="connsiteX121" fmla="*/ 715132 w 8481084"/>
              <a:gd name="connsiteY121" fmla="*/ 5541817 h 8745622"/>
              <a:gd name="connsiteX122" fmla="*/ 408869 w 8481084"/>
              <a:gd name="connsiteY122" fmla="*/ 5414076 h 8745622"/>
              <a:gd name="connsiteX123" fmla="*/ 401651 w 8481084"/>
              <a:gd name="connsiteY123" fmla="*/ 5434268 h 8745622"/>
              <a:gd name="connsiteX124" fmla="*/ 456863 w 8481084"/>
              <a:gd name="connsiteY124" fmla="*/ 5472199 h 8745622"/>
              <a:gd name="connsiteX125" fmla="*/ 459844 w 8481084"/>
              <a:gd name="connsiteY125" fmla="*/ 5447493 h 8745622"/>
              <a:gd name="connsiteX126" fmla="*/ 408869 w 8481084"/>
              <a:gd name="connsiteY126" fmla="*/ 5414076 h 8745622"/>
              <a:gd name="connsiteX127" fmla="*/ 1279396 w 8481084"/>
              <a:gd name="connsiteY127" fmla="*/ 5406889 h 8745622"/>
              <a:gd name="connsiteX128" fmla="*/ 1264461 w 8481084"/>
              <a:gd name="connsiteY128" fmla="*/ 5409272 h 8745622"/>
              <a:gd name="connsiteX129" fmla="*/ 1272761 w 8481084"/>
              <a:gd name="connsiteY129" fmla="*/ 5449485 h 8745622"/>
              <a:gd name="connsiteX130" fmla="*/ 1302603 w 8481084"/>
              <a:gd name="connsiteY130" fmla="*/ 5449923 h 8745622"/>
              <a:gd name="connsiteX131" fmla="*/ 1302836 w 8481084"/>
              <a:gd name="connsiteY131" fmla="*/ 5408345 h 8745622"/>
              <a:gd name="connsiteX132" fmla="*/ 1279396 w 8481084"/>
              <a:gd name="connsiteY132" fmla="*/ 5406889 h 8745622"/>
              <a:gd name="connsiteX133" fmla="*/ 806910 w 8481084"/>
              <a:gd name="connsiteY133" fmla="*/ 5395647 h 8745622"/>
              <a:gd name="connsiteX134" fmla="*/ 811762 w 8481084"/>
              <a:gd name="connsiteY134" fmla="*/ 5543723 h 8745622"/>
              <a:gd name="connsiteX135" fmla="*/ 844468 w 8481084"/>
              <a:gd name="connsiteY135" fmla="*/ 5540242 h 8745622"/>
              <a:gd name="connsiteX136" fmla="*/ 806910 w 8481084"/>
              <a:gd name="connsiteY136" fmla="*/ 5395647 h 8745622"/>
              <a:gd name="connsiteX137" fmla="*/ 473846 w 8481084"/>
              <a:gd name="connsiteY137" fmla="*/ 5232372 h 8745622"/>
              <a:gd name="connsiteX138" fmla="*/ 459112 w 8481084"/>
              <a:gd name="connsiteY138" fmla="*/ 5324721 h 8745622"/>
              <a:gd name="connsiteX139" fmla="*/ 497374 w 8481084"/>
              <a:gd name="connsiteY139" fmla="*/ 5344588 h 8745622"/>
              <a:gd name="connsiteX140" fmla="*/ 512104 w 8481084"/>
              <a:gd name="connsiteY140" fmla="*/ 5252234 h 8745622"/>
              <a:gd name="connsiteX141" fmla="*/ 473846 w 8481084"/>
              <a:gd name="connsiteY141" fmla="*/ 5232372 h 8745622"/>
              <a:gd name="connsiteX142" fmla="*/ 903469 w 8481084"/>
              <a:gd name="connsiteY142" fmla="*/ 4620205 h 8745622"/>
              <a:gd name="connsiteX143" fmla="*/ 887989 w 8481084"/>
              <a:gd name="connsiteY143" fmla="*/ 4624621 h 8745622"/>
              <a:gd name="connsiteX144" fmla="*/ 872002 w 8481084"/>
              <a:gd name="connsiteY144" fmla="*/ 4687747 h 8745622"/>
              <a:gd name="connsiteX145" fmla="*/ 937416 w 8481084"/>
              <a:gd name="connsiteY145" fmla="*/ 4680785 h 8745622"/>
              <a:gd name="connsiteX146" fmla="*/ 917833 w 8481084"/>
              <a:gd name="connsiteY146" fmla="*/ 4625057 h 8745622"/>
              <a:gd name="connsiteX147" fmla="*/ 903469 w 8481084"/>
              <a:gd name="connsiteY147" fmla="*/ 4620205 h 8745622"/>
              <a:gd name="connsiteX148" fmla="*/ 1138306 w 8481084"/>
              <a:gd name="connsiteY148" fmla="*/ 4591653 h 8745622"/>
              <a:gd name="connsiteX149" fmla="*/ 1056844 w 8481084"/>
              <a:gd name="connsiteY149" fmla="*/ 4672136 h 8745622"/>
              <a:gd name="connsiteX150" fmla="*/ 1138306 w 8481084"/>
              <a:gd name="connsiteY150" fmla="*/ 4591653 h 8745622"/>
              <a:gd name="connsiteX151" fmla="*/ 813403 w 8481084"/>
              <a:gd name="connsiteY151" fmla="*/ 4434298 h 8745622"/>
              <a:gd name="connsiteX152" fmla="*/ 775282 w 8481084"/>
              <a:gd name="connsiteY152" fmla="*/ 4448729 h 8745622"/>
              <a:gd name="connsiteX153" fmla="*/ 855868 w 8481084"/>
              <a:gd name="connsiteY153" fmla="*/ 4524159 h 8745622"/>
              <a:gd name="connsiteX154" fmla="*/ 830411 w 8481084"/>
              <a:gd name="connsiteY154" fmla="*/ 4434557 h 8745622"/>
              <a:gd name="connsiteX155" fmla="*/ 813403 w 8481084"/>
              <a:gd name="connsiteY155" fmla="*/ 4434298 h 8745622"/>
              <a:gd name="connsiteX156" fmla="*/ 1240929 w 8481084"/>
              <a:gd name="connsiteY156" fmla="*/ 4286249 h 8745622"/>
              <a:gd name="connsiteX157" fmla="*/ 1225961 w 8481084"/>
              <a:gd name="connsiteY157" fmla="*/ 4420175 h 8745622"/>
              <a:gd name="connsiteX158" fmla="*/ 1240929 w 8481084"/>
              <a:gd name="connsiteY158" fmla="*/ 4286249 h 8745622"/>
              <a:gd name="connsiteX159" fmla="*/ 917189 w 8481084"/>
              <a:gd name="connsiteY159" fmla="*/ 4233992 h 8745622"/>
              <a:gd name="connsiteX160" fmla="*/ 862586 w 8481084"/>
              <a:gd name="connsiteY160" fmla="*/ 4339618 h 8745622"/>
              <a:gd name="connsiteX161" fmla="*/ 931480 w 8481084"/>
              <a:gd name="connsiteY161" fmla="*/ 4472297 h 8745622"/>
              <a:gd name="connsiteX162" fmla="*/ 1007154 w 8481084"/>
              <a:gd name="connsiteY162" fmla="*/ 4410044 h 8745622"/>
              <a:gd name="connsiteX163" fmla="*/ 917189 w 8481084"/>
              <a:gd name="connsiteY163" fmla="*/ 4233992 h 8745622"/>
              <a:gd name="connsiteX164" fmla="*/ 1163499 w 8481084"/>
              <a:gd name="connsiteY164" fmla="*/ 3649527 h 8745622"/>
              <a:gd name="connsiteX165" fmla="*/ 1036529 w 8481084"/>
              <a:gd name="connsiteY165" fmla="*/ 3988234 h 8745622"/>
              <a:gd name="connsiteX166" fmla="*/ 1142600 w 8481084"/>
              <a:gd name="connsiteY166" fmla="*/ 4080371 h 8745622"/>
              <a:gd name="connsiteX167" fmla="*/ 1171071 w 8481084"/>
              <a:gd name="connsiteY167" fmla="*/ 4072372 h 8745622"/>
              <a:gd name="connsiteX168" fmla="*/ 1174255 w 8481084"/>
              <a:gd name="connsiteY168" fmla="*/ 3758585 h 8745622"/>
              <a:gd name="connsiteX169" fmla="*/ 1190416 w 8481084"/>
              <a:gd name="connsiteY169" fmla="*/ 3664274 h 8745622"/>
              <a:gd name="connsiteX170" fmla="*/ 1163499 w 8481084"/>
              <a:gd name="connsiteY170" fmla="*/ 3649527 h 8745622"/>
              <a:gd name="connsiteX171" fmla="*/ 1702654 w 8481084"/>
              <a:gd name="connsiteY171" fmla="*/ 2798574 h 8745622"/>
              <a:gd name="connsiteX172" fmla="*/ 1684034 w 8481084"/>
              <a:gd name="connsiteY172" fmla="*/ 2824041 h 8745622"/>
              <a:gd name="connsiteX173" fmla="*/ 1751846 w 8481084"/>
              <a:gd name="connsiteY173" fmla="*/ 2896314 h 8745622"/>
              <a:gd name="connsiteX174" fmla="*/ 1767602 w 8481084"/>
              <a:gd name="connsiteY174" fmla="*/ 2874765 h 8745622"/>
              <a:gd name="connsiteX175" fmla="*/ 1702654 w 8481084"/>
              <a:gd name="connsiteY175" fmla="*/ 2798574 h 8745622"/>
              <a:gd name="connsiteX176" fmla="*/ 6523417 w 8481084"/>
              <a:gd name="connsiteY176" fmla="*/ 2508130 h 8745622"/>
              <a:gd name="connsiteX177" fmla="*/ 6397631 w 8481084"/>
              <a:gd name="connsiteY177" fmla="*/ 2534908 h 8745622"/>
              <a:gd name="connsiteX178" fmla="*/ 6540442 w 8481084"/>
              <a:gd name="connsiteY178" fmla="*/ 2582894 h 8745622"/>
              <a:gd name="connsiteX179" fmla="*/ 6523417 w 8481084"/>
              <a:gd name="connsiteY179" fmla="*/ 2508130 h 8745622"/>
              <a:gd name="connsiteX180" fmla="*/ 6411188 w 8481084"/>
              <a:gd name="connsiteY180" fmla="*/ 2351122 h 8745622"/>
              <a:gd name="connsiteX181" fmla="*/ 6365132 w 8481084"/>
              <a:gd name="connsiteY181" fmla="*/ 2357911 h 8745622"/>
              <a:gd name="connsiteX182" fmla="*/ 6378289 w 8481084"/>
              <a:gd name="connsiteY182" fmla="*/ 2388277 h 8745622"/>
              <a:gd name="connsiteX183" fmla="*/ 6466916 w 8481084"/>
              <a:gd name="connsiteY183" fmla="*/ 2417647 h 8745622"/>
              <a:gd name="connsiteX184" fmla="*/ 6468468 w 8481084"/>
              <a:gd name="connsiteY184" fmla="*/ 2390180 h 8745622"/>
              <a:gd name="connsiteX185" fmla="*/ 6411188 w 8481084"/>
              <a:gd name="connsiteY185" fmla="*/ 2351122 h 8745622"/>
              <a:gd name="connsiteX186" fmla="*/ 5282942 w 8481084"/>
              <a:gd name="connsiteY186" fmla="*/ 1979137 h 8745622"/>
              <a:gd name="connsiteX187" fmla="*/ 5224044 w 8481084"/>
              <a:gd name="connsiteY187" fmla="*/ 2039150 h 8745622"/>
              <a:gd name="connsiteX188" fmla="*/ 5238638 w 8481084"/>
              <a:gd name="connsiteY188" fmla="*/ 2052589 h 8745622"/>
              <a:gd name="connsiteX189" fmla="*/ 5282942 w 8481084"/>
              <a:gd name="connsiteY189" fmla="*/ 1979137 h 8745622"/>
              <a:gd name="connsiteX190" fmla="*/ 5956012 w 8481084"/>
              <a:gd name="connsiteY190" fmla="*/ 1789328 h 8745622"/>
              <a:gd name="connsiteX191" fmla="*/ 5939506 w 8481084"/>
              <a:gd name="connsiteY191" fmla="*/ 1797294 h 8745622"/>
              <a:gd name="connsiteX192" fmla="*/ 5948193 w 8481084"/>
              <a:gd name="connsiteY192" fmla="*/ 1813928 h 8745622"/>
              <a:gd name="connsiteX193" fmla="*/ 5960006 w 8481084"/>
              <a:gd name="connsiteY193" fmla="*/ 1807532 h 8745622"/>
              <a:gd name="connsiteX194" fmla="*/ 5956012 w 8481084"/>
              <a:gd name="connsiteY194" fmla="*/ 1789328 h 8745622"/>
              <a:gd name="connsiteX195" fmla="*/ 5149340 w 8481084"/>
              <a:gd name="connsiteY195" fmla="*/ 1361866 h 8745622"/>
              <a:gd name="connsiteX196" fmla="*/ 5112772 w 8481084"/>
              <a:gd name="connsiteY196" fmla="*/ 1402168 h 8745622"/>
              <a:gd name="connsiteX197" fmla="*/ 5112810 w 8481084"/>
              <a:gd name="connsiteY197" fmla="*/ 1404754 h 8745622"/>
              <a:gd name="connsiteX198" fmla="*/ 5112725 w 8481084"/>
              <a:gd name="connsiteY198" fmla="*/ 1409529 h 8745622"/>
              <a:gd name="connsiteX199" fmla="*/ 5120674 w 8481084"/>
              <a:gd name="connsiteY199" fmla="*/ 1419092 h 8745622"/>
              <a:gd name="connsiteX200" fmla="*/ 5162717 w 8481084"/>
              <a:gd name="connsiteY200" fmla="*/ 1376931 h 8745622"/>
              <a:gd name="connsiteX201" fmla="*/ 5149340 w 8481084"/>
              <a:gd name="connsiteY201" fmla="*/ 1361866 h 8745622"/>
              <a:gd name="connsiteX202" fmla="*/ 6051269 w 8481084"/>
              <a:gd name="connsiteY202" fmla="*/ 1301274 h 8745622"/>
              <a:gd name="connsiteX203" fmla="*/ 6017258 w 8481084"/>
              <a:gd name="connsiteY203" fmla="*/ 1313413 h 8745622"/>
              <a:gd name="connsiteX204" fmla="*/ 5857008 w 8481084"/>
              <a:gd name="connsiteY204" fmla="*/ 1555554 h 8745622"/>
              <a:gd name="connsiteX205" fmla="*/ 5928584 w 8481084"/>
              <a:gd name="connsiteY205" fmla="*/ 1351760 h 8745622"/>
              <a:gd name="connsiteX206" fmla="*/ 5769941 w 8481084"/>
              <a:gd name="connsiteY206" fmla="*/ 1435730 h 8745622"/>
              <a:gd name="connsiteX207" fmla="*/ 5720348 w 8481084"/>
              <a:gd name="connsiteY207" fmla="*/ 1507766 h 8745622"/>
              <a:gd name="connsiteX208" fmla="*/ 5697899 w 8481084"/>
              <a:gd name="connsiteY208" fmla="*/ 1577246 h 8745622"/>
              <a:gd name="connsiteX209" fmla="*/ 5620599 w 8481084"/>
              <a:gd name="connsiteY209" fmla="*/ 1692006 h 8745622"/>
              <a:gd name="connsiteX210" fmla="*/ 5717068 w 8481084"/>
              <a:gd name="connsiteY210" fmla="*/ 1928944 h 8745622"/>
              <a:gd name="connsiteX211" fmla="*/ 5752873 w 8481084"/>
              <a:gd name="connsiteY211" fmla="*/ 1892268 h 8745622"/>
              <a:gd name="connsiteX212" fmla="*/ 5721830 w 8481084"/>
              <a:gd name="connsiteY212" fmla="*/ 1843716 h 8745622"/>
              <a:gd name="connsiteX213" fmla="*/ 6043434 w 8481084"/>
              <a:gd name="connsiteY213" fmla="*/ 1367978 h 8745622"/>
              <a:gd name="connsiteX214" fmla="*/ 6088071 w 8481084"/>
              <a:gd name="connsiteY214" fmla="*/ 1323066 h 8745622"/>
              <a:gd name="connsiteX215" fmla="*/ 6071956 w 8481084"/>
              <a:gd name="connsiteY215" fmla="*/ 1310249 h 8745622"/>
              <a:gd name="connsiteX216" fmla="*/ 6051269 w 8481084"/>
              <a:gd name="connsiteY216" fmla="*/ 1301274 h 8745622"/>
              <a:gd name="connsiteX217" fmla="*/ 5297195 w 8481084"/>
              <a:gd name="connsiteY217" fmla="*/ 1145064 h 8745622"/>
              <a:gd name="connsiteX218" fmla="*/ 5215537 w 8481084"/>
              <a:gd name="connsiteY218" fmla="*/ 1160175 h 8745622"/>
              <a:gd name="connsiteX219" fmla="*/ 5231345 w 8481084"/>
              <a:gd name="connsiteY219" fmla="*/ 1237936 h 8745622"/>
              <a:gd name="connsiteX220" fmla="*/ 5297195 w 8481084"/>
              <a:gd name="connsiteY220" fmla="*/ 1145064 h 8745622"/>
              <a:gd name="connsiteX221" fmla="*/ 6468201 w 8481084"/>
              <a:gd name="connsiteY221" fmla="*/ 719956 h 8745622"/>
              <a:gd name="connsiteX222" fmla="*/ 6463142 w 8481084"/>
              <a:gd name="connsiteY222" fmla="*/ 728386 h 8745622"/>
              <a:gd name="connsiteX223" fmla="*/ 6463556 w 8481084"/>
              <a:gd name="connsiteY223" fmla="*/ 726975 h 8745622"/>
              <a:gd name="connsiteX224" fmla="*/ 6468201 w 8481084"/>
              <a:gd name="connsiteY224" fmla="*/ 719956 h 8745622"/>
              <a:gd name="connsiteX225" fmla="*/ 3269640 w 8481084"/>
              <a:gd name="connsiteY225" fmla="*/ 382511 h 8745622"/>
              <a:gd name="connsiteX226" fmla="*/ 3209727 w 8481084"/>
              <a:gd name="connsiteY226" fmla="*/ 417359 h 8745622"/>
              <a:gd name="connsiteX227" fmla="*/ 3228050 w 8481084"/>
              <a:gd name="connsiteY227" fmla="*/ 443860 h 8745622"/>
              <a:gd name="connsiteX228" fmla="*/ 3257668 w 8481084"/>
              <a:gd name="connsiteY228" fmla="*/ 421401 h 8745622"/>
              <a:gd name="connsiteX229" fmla="*/ 3266901 w 8481084"/>
              <a:gd name="connsiteY229" fmla="*/ 417375 h 8745622"/>
              <a:gd name="connsiteX230" fmla="*/ 3741755 w 8481084"/>
              <a:gd name="connsiteY230" fmla="*/ 1520 h 8745622"/>
              <a:gd name="connsiteX231" fmla="*/ 3811542 w 8481084"/>
              <a:gd name="connsiteY231" fmla="*/ 13508 h 8745622"/>
              <a:gd name="connsiteX232" fmla="*/ 3898452 w 8481084"/>
              <a:gd name="connsiteY232" fmla="*/ 79124 h 8745622"/>
              <a:gd name="connsiteX233" fmla="*/ 3996721 w 8481084"/>
              <a:gd name="connsiteY233" fmla="*/ 4245 h 8745622"/>
              <a:gd name="connsiteX234" fmla="*/ 4107666 w 8481084"/>
              <a:gd name="connsiteY234" fmla="*/ 43403 h 8745622"/>
              <a:gd name="connsiteX235" fmla="*/ 4175724 w 8481084"/>
              <a:gd name="connsiteY235" fmla="*/ 42860 h 8745622"/>
              <a:gd name="connsiteX236" fmla="*/ 4242253 w 8481084"/>
              <a:gd name="connsiteY236" fmla="*/ 125368 h 8745622"/>
              <a:gd name="connsiteX237" fmla="*/ 4218410 w 8481084"/>
              <a:gd name="connsiteY237" fmla="*/ 529102 h 8745622"/>
              <a:gd name="connsiteX238" fmla="*/ 4214634 w 8481084"/>
              <a:gd name="connsiteY238" fmla="*/ 554672 h 8745622"/>
              <a:gd name="connsiteX239" fmla="*/ 4112341 w 8481084"/>
              <a:gd name="connsiteY239" fmla="*/ 1077764 h 8745622"/>
              <a:gd name="connsiteX240" fmla="*/ 4088152 w 8481084"/>
              <a:gd name="connsiteY240" fmla="*/ 1314228 h 8745622"/>
              <a:gd name="connsiteX241" fmla="*/ 4178301 w 8481084"/>
              <a:gd name="connsiteY241" fmla="*/ 1091426 h 8745622"/>
              <a:gd name="connsiteX242" fmla="*/ 4240955 w 8481084"/>
              <a:gd name="connsiteY242" fmla="*/ 1151711 h 8745622"/>
              <a:gd name="connsiteX243" fmla="*/ 4291002 w 8481084"/>
              <a:gd name="connsiteY243" fmla="*/ 1079326 h 8745622"/>
              <a:gd name="connsiteX244" fmla="*/ 4507542 w 8481084"/>
              <a:gd name="connsiteY244" fmla="*/ 1090891 h 8745622"/>
              <a:gd name="connsiteX245" fmla="*/ 4726504 w 8481084"/>
              <a:gd name="connsiteY245" fmla="*/ 1037617 h 8745622"/>
              <a:gd name="connsiteX246" fmla="*/ 4799849 w 8481084"/>
              <a:gd name="connsiteY246" fmla="*/ 1176935 h 8745622"/>
              <a:gd name="connsiteX247" fmla="*/ 4801777 w 8481084"/>
              <a:gd name="connsiteY247" fmla="*/ 1204711 h 8745622"/>
              <a:gd name="connsiteX248" fmla="*/ 4804990 w 8481084"/>
              <a:gd name="connsiteY248" fmla="*/ 1201069 h 8745622"/>
              <a:gd name="connsiteX249" fmla="*/ 4850900 w 8481084"/>
              <a:gd name="connsiteY249" fmla="*/ 1160210 h 8745622"/>
              <a:gd name="connsiteX250" fmla="*/ 4858623 w 8481084"/>
              <a:gd name="connsiteY250" fmla="*/ 1157597 h 8745622"/>
              <a:gd name="connsiteX251" fmla="*/ 4872676 w 8481084"/>
              <a:gd name="connsiteY251" fmla="*/ 1064229 h 8745622"/>
              <a:gd name="connsiteX252" fmla="*/ 4914398 w 8481084"/>
              <a:gd name="connsiteY252" fmla="*/ 976677 h 8745622"/>
              <a:gd name="connsiteX253" fmla="*/ 4999523 w 8481084"/>
              <a:gd name="connsiteY253" fmla="*/ 1027130 h 8745622"/>
              <a:gd name="connsiteX254" fmla="*/ 5054339 w 8481084"/>
              <a:gd name="connsiteY254" fmla="*/ 1059859 h 8745622"/>
              <a:gd name="connsiteX255" fmla="*/ 5075368 w 8481084"/>
              <a:gd name="connsiteY255" fmla="*/ 1057308 h 8745622"/>
              <a:gd name="connsiteX256" fmla="*/ 5108859 w 8481084"/>
              <a:gd name="connsiteY256" fmla="*/ 1062743 h 8745622"/>
              <a:gd name="connsiteX257" fmla="*/ 5093904 w 8481084"/>
              <a:gd name="connsiteY257" fmla="*/ 1088855 h 8745622"/>
              <a:gd name="connsiteX258" fmla="*/ 5103295 w 8481084"/>
              <a:gd name="connsiteY258" fmla="*/ 1120916 h 8745622"/>
              <a:gd name="connsiteX259" fmla="*/ 5109171 w 8481084"/>
              <a:gd name="connsiteY259" fmla="*/ 1159868 h 8745622"/>
              <a:gd name="connsiteX260" fmla="*/ 5110427 w 8481084"/>
              <a:gd name="connsiteY260" fmla="*/ 1244395 h 8745622"/>
              <a:gd name="connsiteX261" fmla="*/ 5126928 w 8481084"/>
              <a:gd name="connsiteY261" fmla="*/ 1208146 h 8745622"/>
              <a:gd name="connsiteX262" fmla="*/ 5193124 w 8481084"/>
              <a:gd name="connsiteY262" fmla="*/ 1105386 h 8745622"/>
              <a:gd name="connsiteX263" fmla="*/ 5373468 w 8481084"/>
              <a:gd name="connsiteY263" fmla="*/ 854506 h 8745622"/>
              <a:gd name="connsiteX264" fmla="*/ 5388235 w 8481084"/>
              <a:gd name="connsiteY264" fmla="*/ 830021 h 8745622"/>
              <a:gd name="connsiteX265" fmla="*/ 5445396 w 8481084"/>
              <a:gd name="connsiteY265" fmla="*/ 786467 h 8745622"/>
              <a:gd name="connsiteX266" fmla="*/ 5488308 w 8481084"/>
              <a:gd name="connsiteY266" fmla="*/ 818517 h 8745622"/>
              <a:gd name="connsiteX267" fmla="*/ 5358525 w 8481084"/>
              <a:gd name="connsiteY267" fmla="*/ 1015840 h 8745622"/>
              <a:gd name="connsiteX268" fmla="*/ 5349490 w 8481084"/>
              <a:gd name="connsiteY268" fmla="*/ 1075046 h 8745622"/>
              <a:gd name="connsiteX269" fmla="*/ 5406999 w 8481084"/>
              <a:gd name="connsiteY269" fmla="*/ 1054580 h 8745622"/>
              <a:gd name="connsiteX270" fmla="*/ 5516280 w 8481084"/>
              <a:gd name="connsiteY270" fmla="*/ 912972 h 8745622"/>
              <a:gd name="connsiteX271" fmla="*/ 5509507 w 8481084"/>
              <a:gd name="connsiteY271" fmla="*/ 907913 h 8745622"/>
              <a:gd name="connsiteX272" fmla="*/ 5537478 w 8481084"/>
              <a:gd name="connsiteY272" fmla="*/ 870462 h 8745622"/>
              <a:gd name="connsiteX273" fmla="*/ 5544775 w 8481084"/>
              <a:gd name="connsiteY273" fmla="*/ 860692 h 8745622"/>
              <a:gd name="connsiteX274" fmla="*/ 5578653 w 8481084"/>
              <a:gd name="connsiteY274" fmla="*/ 885995 h 8745622"/>
              <a:gd name="connsiteX275" fmla="*/ 5611315 w 8481084"/>
              <a:gd name="connsiteY275" fmla="*/ 879950 h 8745622"/>
              <a:gd name="connsiteX276" fmla="*/ 5613748 w 8481084"/>
              <a:gd name="connsiteY276" fmla="*/ 876693 h 8745622"/>
              <a:gd name="connsiteX277" fmla="*/ 5646965 w 8481084"/>
              <a:gd name="connsiteY277" fmla="*/ 902104 h 8745622"/>
              <a:gd name="connsiteX278" fmla="*/ 5595229 w 8481084"/>
              <a:gd name="connsiteY278" fmla="*/ 988152 h 8745622"/>
              <a:gd name="connsiteX279" fmla="*/ 5561154 w 8481084"/>
              <a:gd name="connsiteY279" fmla="*/ 1084462 h 8745622"/>
              <a:gd name="connsiteX280" fmla="*/ 5465074 w 8481084"/>
              <a:gd name="connsiteY280" fmla="*/ 1213102 h 8745622"/>
              <a:gd name="connsiteX281" fmla="*/ 5425889 w 8481084"/>
              <a:gd name="connsiteY281" fmla="*/ 1259935 h 8745622"/>
              <a:gd name="connsiteX282" fmla="*/ 5405872 w 8481084"/>
              <a:gd name="connsiteY282" fmla="*/ 1326159 h 8745622"/>
              <a:gd name="connsiteX283" fmla="*/ 5522356 w 8481084"/>
              <a:gd name="connsiteY283" fmla="*/ 1496869 h 8745622"/>
              <a:gd name="connsiteX284" fmla="*/ 5670610 w 8481084"/>
              <a:gd name="connsiteY284" fmla="*/ 1270220 h 8745622"/>
              <a:gd name="connsiteX285" fmla="*/ 5816015 w 8481084"/>
              <a:gd name="connsiteY285" fmla="*/ 1064271 h 8745622"/>
              <a:gd name="connsiteX286" fmla="*/ 5840135 w 8481084"/>
              <a:gd name="connsiteY286" fmla="*/ 1031976 h 8745622"/>
              <a:gd name="connsiteX287" fmla="*/ 5885087 w 8481084"/>
              <a:gd name="connsiteY287" fmla="*/ 1058106 h 8745622"/>
              <a:gd name="connsiteX288" fmla="*/ 5897507 w 8481084"/>
              <a:gd name="connsiteY288" fmla="*/ 1061548 h 8745622"/>
              <a:gd name="connsiteX289" fmla="*/ 5872455 w 8481084"/>
              <a:gd name="connsiteY289" fmla="*/ 1101352 h 8745622"/>
              <a:gd name="connsiteX290" fmla="*/ 5887440 w 8481084"/>
              <a:gd name="connsiteY290" fmla="*/ 1115081 h 8745622"/>
              <a:gd name="connsiteX291" fmla="*/ 5936478 w 8481084"/>
              <a:gd name="connsiteY291" fmla="*/ 1083217 h 8745622"/>
              <a:gd name="connsiteX292" fmla="*/ 5943206 w 8481084"/>
              <a:gd name="connsiteY292" fmla="*/ 1074209 h 8745622"/>
              <a:gd name="connsiteX293" fmla="*/ 6024498 w 8481084"/>
              <a:gd name="connsiteY293" fmla="*/ 1096732 h 8745622"/>
              <a:gd name="connsiteX294" fmla="*/ 6109451 w 8481084"/>
              <a:gd name="connsiteY294" fmla="*/ 886769 h 8745622"/>
              <a:gd name="connsiteX295" fmla="*/ 6444620 w 8481084"/>
              <a:gd name="connsiteY295" fmla="*/ 290820 h 8745622"/>
              <a:gd name="connsiteX296" fmla="*/ 6277773 w 8481084"/>
              <a:gd name="connsiteY296" fmla="*/ 781597 h 8745622"/>
              <a:gd name="connsiteX297" fmla="*/ 6184480 w 8481084"/>
              <a:gd name="connsiteY297" fmla="*/ 985363 h 8745622"/>
              <a:gd name="connsiteX298" fmla="*/ 6285104 w 8481084"/>
              <a:gd name="connsiteY298" fmla="*/ 1084543 h 8745622"/>
              <a:gd name="connsiteX299" fmla="*/ 6387296 w 8481084"/>
              <a:gd name="connsiteY299" fmla="*/ 854759 h 8745622"/>
              <a:gd name="connsiteX300" fmla="*/ 6427748 w 8481084"/>
              <a:gd name="connsiteY300" fmla="*/ 787358 h 8745622"/>
              <a:gd name="connsiteX301" fmla="*/ 6463142 w 8481084"/>
              <a:gd name="connsiteY301" fmla="*/ 728386 h 8745622"/>
              <a:gd name="connsiteX302" fmla="*/ 6457876 w 8481084"/>
              <a:gd name="connsiteY302" fmla="*/ 746351 h 8745622"/>
              <a:gd name="connsiteX303" fmla="*/ 6564178 w 8481084"/>
              <a:gd name="connsiteY303" fmla="*/ 826154 h 8745622"/>
              <a:gd name="connsiteX304" fmla="*/ 6752296 w 8481084"/>
              <a:gd name="connsiteY304" fmla="*/ 541900 h 8745622"/>
              <a:gd name="connsiteX305" fmla="*/ 6760410 w 8481084"/>
              <a:gd name="connsiteY305" fmla="*/ 718050 h 8745622"/>
              <a:gd name="connsiteX306" fmla="*/ 6862971 w 8481084"/>
              <a:gd name="connsiteY306" fmla="*/ 801748 h 8745622"/>
              <a:gd name="connsiteX307" fmla="*/ 7229106 w 8481084"/>
              <a:gd name="connsiteY307" fmla="*/ 826319 h 8745622"/>
              <a:gd name="connsiteX308" fmla="*/ 7427630 w 8481084"/>
              <a:gd name="connsiteY308" fmla="*/ 1166952 h 8745622"/>
              <a:gd name="connsiteX309" fmla="*/ 7518192 w 8481084"/>
              <a:gd name="connsiteY309" fmla="*/ 1256215 h 8745622"/>
              <a:gd name="connsiteX310" fmla="*/ 7549928 w 8481084"/>
              <a:gd name="connsiteY310" fmla="*/ 1258505 h 8745622"/>
              <a:gd name="connsiteX311" fmla="*/ 7500762 w 8481084"/>
              <a:gd name="connsiteY311" fmla="*/ 1470974 h 8745622"/>
              <a:gd name="connsiteX312" fmla="*/ 7608352 w 8481084"/>
              <a:gd name="connsiteY312" fmla="*/ 1559628 h 8745622"/>
              <a:gd name="connsiteX313" fmla="*/ 7668736 w 8481084"/>
              <a:gd name="connsiteY313" fmla="*/ 1468385 h 8745622"/>
              <a:gd name="connsiteX314" fmla="*/ 7666798 w 8481084"/>
              <a:gd name="connsiteY314" fmla="*/ 1483867 h 8745622"/>
              <a:gd name="connsiteX315" fmla="*/ 7782904 w 8481084"/>
              <a:gd name="connsiteY315" fmla="*/ 1534527 h 8745622"/>
              <a:gd name="connsiteX316" fmla="*/ 7784076 w 8481084"/>
              <a:gd name="connsiteY316" fmla="*/ 1419714 h 8745622"/>
              <a:gd name="connsiteX317" fmla="*/ 7840966 w 8481084"/>
              <a:gd name="connsiteY317" fmla="*/ 1446792 h 8745622"/>
              <a:gd name="connsiteX318" fmla="*/ 7839804 w 8481084"/>
              <a:gd name="connsiteY318" fmla="*/ 1486239 h 8745622"/>
              <a:gd name="connsiteX319" fmla="*/ 7873470 w 8481084"/>
              <a:gd name="connsiteY319" fmla="*/ 1548411 h 8745622"/>
              <a:gd name="connsiteX320" fmla="*/ 7595174 w 8481084"/>
              <a:gd name="connsiteY320" fmla="*/ 1830762 h 8745622"/>
              <a:gd name="connsiteX321" fmla="*/ 7695798 w 8481084"/>
              <a:gd name="connsiteY321" fmla="*/ 1929941 h 8745622"/>
              <a:gd name="connsiteX322" fmla="*/ 7905198 w 8481084"/>
              <a:gd name="connsiteY322" fmla="*/ 1701453 h 8745622"/>
              <a:gd name="connsiteX323" fmla="*/ 7963642 w 8481084"/>
              <a:gd name="connsiteY323" fmla="*/ 1701075 h 8745622"/>
              <a:gd name="connsiteX324" fmla="*/ 8007770 w 8481084"/>
              <a:gd name="connsiteY324" fmla="*/ 1634396 h 8745622"/>
              <a:gd name="connsiteX325" fmla="*/ 8005830 w 8481084"/>
              <a:gd name="connsiteY325" fmla="*/ 1649882 h 8745622"/>
              <a:gd name="connsiteX326" fmla="*/ 8108392 w 8481084"/>
              <a:gd name="connsiteY326" fmla="*/ 1733574 h 8745622"/>
              <a:gd name="connsiteX327" fmla="*/ 8170698 w 8481084"/>
              <a:gd name="connsiteY327" fmla="*/ 1777594 h 8745622"/>
              <a:gd name="connsiteX328" fmla="*/ 8112638 w 8481084"/>
              <a:gd name="connsiteY328" fmla="*/ 1865325 h 8745622"/>
              <a:gd name="connsiteX329" fmla="*/ 8213262 w 8481084"/>
              <a:gd name="connsiteY329" fmla="*/ 1964505 h 8745622"/>
              <a:gd name="connsiteX330" fmla="*/ 8294546 w 8481084"/>
              <a:gd name="connsiteY330" fmla="*/ 1841680 h 8745622"/>
              <a:gd name="connsiteX331" fmla="*/ 8301124 w 8481084"/>
              <a:gd name="connsiteY331" fmla="*/ 1894552 h 8745622"/>
              <a:gd name="connsiteX332" fmla="*/ 8417234 w 8481084"/>
              <a:gd name="connsiteY332" fmla="*/ 1945210 h 8745622"/>
              <a:gd name="connsiteX333" fmla="*/ 8419554 w 8481084"/>
              <a:gd name="connsiteY333" fmla="*/ 1941701 h 8745622"/>
              <a:gd name="connsiteX334" fmla="*/ 8450126 w 8481084"/>
              <a:gd name="connsiteY334" fmla="*/ 1983430 h 8745622"/>
              <a:gd name="connsiteX335" fmla="*/ 8481084 w 8481084"/>
              <a:gd name="connsiteY335" fmla="*/ 2037139 h 8745622"/>
              <a:gd name="connsiteX336" fmla="*/ 8450898 w 8481084"/>
              <a:gd name="connsiteY336" fmla="*/ 2007386 h 8745622"/>
              <a:gd name="connsiteX337" fmla="*/ 8402126 w 8481084"/>
              <a:gd name="connsiteY337" fmla="*/ 2081079 h 8745622"/>
              <a:gd name="connsiteX338" fmla="*/ 8407162 w 8481084"/>
              <a:gd name="connsiteY338" fmla="*/ 2086041 h 8745622"/>
              <a:gd name="connsiteX339" fmla="*/ 8292958 w 8481084"/>
              <a:gd name="connsiteY339" fmla="*/ 2396769 h 8745622"/>
              <a:gd name="connsiteX340" fmla="*/ 8357620 w 8481084"/>
              <a:gd name="connsiteY340" fmla="*/ 2060408 h 8745622"/>
              <a:gd name="connsiteX341" fmla="*/ 8243062 w 8481084"/>
              <a:gd name="connsiteY341" fmla="*/ 1982284 h 8745622"/>
              <a:gd name="connsiteX342" fmla="*/ 7360856 w 8481084"/>
              <a:gd name="connsiteY342" fmla="*/ 4081553 h 8745622"/>
              <a:gd name="connsiteX343" fmla="*/ 7302414 w 8481084"/>
              <a:gd name="connsiteY343" fmla="*/ 4081937 h 8745622"/>
              <a:gd name="connsiteX344" fmla="*/ 6843340 w 8481084"/>
              <a:gd name="connsiteY344" fmla="*/ 4800739 h 8745622"/>
              <a:gd name="connsiteX345" fmla="*/ 6510453 w 8481084"/>
              <a:gd name="connsiteY345" fmla="*/ 5278620 h 8745622"/>
              <a:gd name="connsiteX346" fmla="*/ 6537540 w 8481084"/>
              <a:gd name="connsiteY346" fmla="*/ 5363302 h 8745622"/>
              <a:gd name="connsiteX347" fmla="*/ 5995563 w 8481084"/>
              <a:gd name="connsiteY347" fmla="*/ 7136896 h 8745622"/>
              <a:gd name="connsiteX348" fmla="*/ 5973890 w 8481084"/>
              <a:gd name="connsiteY348" fmla="*/ 7144522 h 8745622"/>
              <a:gd name="connsiteX349" fmla="*/ 5893374 w 8481084"/>
              <a:gd name="connsiteY349" fmla="*/ 7291306 h 8745622"/>
              <a:gd name="connsiteX350" fmla="*/ 5736214 w 8481084"/>
              <a:gd name="connsiteY350" fmla="*/ 7629267 h 8745622"/>
              <a:gd name="connsiteX351" fmla="*/ 5674662 w 8481084"/>
              <a:gd name="connsiteY351" fmla="*/ 7759953 h 8745622"/>
              <a:gd name="connsiteX352" fmla="*/ 5471819 w 8481084"/>
              <a:gd name="connsiteY352" fmla="*/ 8267434 h 8745622"/>
              <a:gd name="connsiteX353" fmla="*/ 5543448 w 8481084"/>
              <a:gd name="connsiteY353" fmla="*/ 7920545 h 8745622"/>
              <a:gd name="connsiteX354" fmla="*/ 5638686 w 8481084"/>
              <a:gd name="connsiteY354" fmla="*/ 7550537 h 8745622"/>
              <a:gd name="connsiteX355" fmla="*/ 5549666 w 8481084"/>
              <a:gd name="connsiteY355" fmla="*/ 7584560 h 8745622"/>
              <a:gd name="connsiteX356" fmla="*/ 5455202 w 8481084"/>
              <a:gd name="connsiteY356" fmla="*/ 7978523 h 8745622"/>
              <a:gd name="connsiteX357" fmla="*/ 5230689 w 8481084"/>
              <a:gd name="connsiteY357" fmla="*/ 8418257 h 8745622"/>
              <a:gd name="connsiteX358" fmla="*/ 5220259 w 8481084"/>
              <a:gd name="connsiteY358" fmla="*/ 8094859 h 8745622"/>
              <a:gd name="connsiteX359" fmla="*/ 5059651 w 8481084"/>
              <a:gd name="connsiteY359" fmla="*/ 7948153 h 8745622"/>
              <a:gd name="connsiteX360" fmla="*/ 4980302 w 8481084"/>
              <a:gd name="connsiteY360" fmla="*/ 7980117 h 8745622"/>
              <a:gd name="connsiteX361" fmla="*/ 4937338 w 8481084"/>
              <a:gd name="connsiteY361" fmla="*/ 8082727 h 8745622"/>
              <a:gd name="connsiteX362" fmla="*/ 5044150 w 8481084"/>
              <a:gd name="connsiteY362" fmla="*/ 8222799 h 8745622"/>
              <a:gd name="connsiteX363" fmla="*/ 4972926 w 8481084"/>
              <a:gd name="connsiteY363" fmla="*/ 8355545 h 8745622"/>
              <a:gd name="connsiteX364" fmla="*/ 4866118 w 8481084"/>
              <a:gd name="connsiteY364" fmla="*/ 8140097 h 8745622"/>
              <a:gd name="connsiteX365" fmla="*/ 4770886 w 8481084"/>
              <a:gd name="connsiteY365" fmla="*/ 8434733 h 8745622"/>
              <a:gd name="connsiteX366" fmla="*/ 4627298 w 8481084"/>
              <a:gd name="connsiteY366" fmla="*/ 8362785 h 8745622"/>
              <a:gd name="connsiteX367" fmla="*/ 4662920 w 8481084"/>
              <a:gd name="connsiteY367" fmla="*/ 8183349 h 8745622"/>
              <a:gd name="connsiteX368" fmla="*/ 4430694 w 8481084"/>
              <a:gd name="connsiteY368" fmla="*/ 8232782 h 8745622"/>
              <a:gd name="connsiteX369" fmla="*/ 4456246 w 8481084"/>
              <a:gd name="connsiteY369" fmla="*/ 8118803 h 8745622"/>
              <a:gd name="connsiteX370" fmla="*/ 4418714 w 8481084"/>
              <a:gd name="connsiteY370" fmla="*/ 8012227 h 8745622"/>
              <a:gd name="connsiteX371" fmla="*/ 4335888 w 8481084"/>
              <a:gd name="connsiteY371" fmla="*/ 8011769 h 8745622"/>
              <a:gd name="connsiteX372" fmla="*/ 4137336 w 8481084"/>
              <a:gd name="connsiteY372" fmla="*/ 7972629 h 8745622"/>
              <a:gd name="connsiteX373" fmla="*/ 4093232 w 8481084"/>
              <a:gd name="connsiteY373" fmla="*/ 7737803 h 8745622"/>
              <a:gd name="connsiteX374" fmla="*/ 3898544 w 8481084"/>
              <a:gd name="connsiteY374" fmla="*/ 7893817 h 8745622"/>
              <a:gd name="connsiteX375" fmla="*/ 3866035 w 8481084"/>
              <a:gd name="connsiteY375" fmla="*/ 7867575 h 8745622"/>
              <a:gd name="connsiteX376" fmla="*/ 3873024 w 8481084"/>
              <a:gd name="connsiteY376" fmla="*/ 7555545 h 8745622"/>
              <a:gd name="connsiteX377" fmla="*/ 3884378 w 8481084"/>
              <a:gd name="connsiteY377" fmla="*/ 7503605 h 8745622"/>
              <a:gd name="connsiteX378" fmla="*/ 3877129 w 8481084"/>
              <a:gd name="connsiteY378" fmla="*/ 7516031 h 8745622"/>
              <a:gd name="connsiteX379" fmla="*/ 3876290 w 8481084"/>
              <a:gd name="connsiteY379" fmla="*/ 7521713 h 8745622"/>
              <a:gd name="connsiteX380" fmla="*/ 3118305 w 8481084"/>
              <a:gd name="connsiteY380" fmla="*/ 7542398 h 8745622"/>
              <a:gd name="connsiteX381" fmla="*/ 3104735 w 8481084"/>
              <a:gd name="connsiteY381" fmla="*/ 7561623 h 8745622"/>
              <a:gd name="connsiteX382" fmla="*/ 2946984 w 8481084"/>
              <a:gd name="connsiteY382" fmla="*/ 8629837 h 8745622"/>
              <a:gd name="connsiteX383" fmla="*/ 2997275 w 8481084"/>
              <a:gd name="connsiteY383" fmla="*/ 8676930 h 8745622"/>
              <a:gd name="connsiteX384" fmla="*/ 2979975 w 8481084"/>
              <a:gd name="connsiteY384" fmla="*/ 8745622 h 8745622"/>
              <a:gd name="connsiteX385" fmla="*/ 2785892 w 8481084"/>
              <a:gd name="connsiteY385" fmla="*/ 8485059 h 8745622"/>
              <a:gd name="connsiteX386" fmla="*/ 2807611 w 8481084"/>
              <a:gd name="connsiteY386" fmla="*/ 8289536 h 8745622"/>
              <a:gd name="connsiteX387" fmla="*/ 2798040 w 8481084"/>
              <a:gd name="connsiteY387" fmla="*/ 8184769 h 8745622"/>
              <a:gd name="connsiteX388" fmla="*/ 2812673 w 8481084"/>
              <a:gd name="connsiteY388" fmla="*/ 8061440 h 8745622"/>
              <a:gd name="connsiteX389" fmla="*/ 2939393 w 8481084"/>
              <a:gd name="connsiteY389" fmla="*/ 7833265 h 8745622"/>
              <a:gd name="connsiteX390" fmla="*/ 2951909 w 8481084"/>
              <a:gd name="connsiteY390" fmla="*/ 7506240 h 8745622"/>
              <a:gd name="connsiteX391" fmla="*/ 2960575 w 8481084"/>
              <a:gd name="connsiteY391" fmla="*/ 7374891 h 8745622"/>
              <a:gd name="connsiteX392" fmla="*/ 2973384 w 8481084"/>
              <a:gd name="connsiteY392" fmla="*/ 7191240 h 8745622"/>
              <a:gd name="connsiteX393" fmla="*/ 2956159 w 8481084"/>
              <a:gd name="connsiteY393" fmla="*/ 7089819 h 8745622"/>
              <a:gd name="connsiteX394" fmla="*/ 2836720 w 8481084"/>
              <a:gd name="connsiteY394" fmla="*/ 7341382 h 8745622"/>
              <a:gd name="connsiteX395" fmla="*/ 2813226 w 8481084"/>
              <a:gd name="connsiteY395" fmla="*/ 7500477 h 8745622"/>
              <a:gd name="connsiteX396" fmla="*/ 2781466 w 8481084"/>
              <a:gd name="connsiteY396" fmla="*/ 7570178 h 8745622"/>
              <a:gd name="connsiteX397" fmla="*/ 2761452 w 8481084"/>
              <a:gd name="connsiteY397" fmla="*/ 7560332 h 8745622"/>
              <a:gd name="connsiteX398" fmla="*/ 2782652 w 8481084"/>
              <a:gd name="connsiteY398" fmla="*/ 7319857 h 8745622"/>
              <a:gd name="connsiteX399" fmla="*/ 2791910 w 8481084"/>
              <a:gd name="connsiteY399" fmla="*/ 7063351 h 8745622"/>
              <a:gd name="connsiteX400" fmla="*/ 2764248 w 8481084"/>
              <a:gd name="connsiteY400" fmla="*/ 7056849 h 8745622"/>
              <a:gd name="connsiteX401" fmla="*/ 2692504 w 8481084"/>
              <a:gd name="connsiteY401" fmla="*/ 7542663 h 8745622"/>
              <a:gd name="connsiteX402" fmla="*/ 2647291 w 8481084"/>
              <a:gd name="connsiteY402" fmla="*/ 7897281 h 8745622"/>
              <a:gd name="connsiteX403" fmla="*/ 2608516 w 8481084"/>
              <a:gd name="connsiteY403" fmla="*/ 8280970 h 8745622"/>
              <a:gd name="connsiteX404" fmla="*/ 2424846 w 8481084"/>
              <a:gd name="connsiteY404" fmla="*/ 8119495 h 8745622"/>
              <a:gd name="connsiteX405" fmla="*/ 2414437 w 8481084"/>
              <a:gd name="connsiteY405" fmla="*/ 8020411 h 8745622"/>
              <a:gd name="connsiteX406" fmla="*/ 2430426 w 8481084"/>
              <a:gd name="connsiteY406" fmla="*/ 7936348 h 8745622"/>
              <a:gd name="connsiteX407" fmla="*/ 2463572 w 8481084"/>
              <a:gd name="connsiteY407" fmla="*/ 7711907 h 8745622"/>
              <a:gd name="connsiteX408" fmla="*/ 2453062 w 8481084"/>
              <a:gd name="connsiteY408" fmla="*/ 7565032 h 8745622"/>
              <a:gd name="connsiteX409" fmla="*/ 2502303 w 8481084"/>
              <a:gd name="connsiteY409" fmla="*/ 6892416 h 8745622"/>
              <a:gd name="connsiteX410" fmla="*/ 2506866 w 8481084"/>
              <a:gd name="connsiteY410" fmla="*/ 6837268 h 8745622"/>
              <a:gd name="connsiteX411" fmla="*/ 2477604 w 8481084"/>
              <a:gd name="connsiteY411" fmla="*/ 6672022 h 8745622"/>
              <a:gd name="connsiteX412" fmla="*/ 2454926 w 8481084"/>
              <a:gd name="connsiteY412" fmla="*/ 6607535 h 8745622"/>
              <a:gd name="connsiteX413" fmla="*/ 2502334 w 8481084"/>
              <a:gd name="connsiteY413" fmla="*/ 6286500 h 8745622"/>
              <a:gd name="connsiteX414" fmla="*/ 2500013 w 8481084"/>
              <a:gd name="connsiteY414" fmla="*/ 6399130 h 8745622"/>
              <a:gd name="connsiteX415" fmla="*/ 2566150 w 8481084"/>
              <a:gd name="connsiteY415" fmla="*/ 6290472 h 8745622"/>
              <a:gd name="connsiteX416" fmla="*/ 2591894 w 8481084"/>
              <a:gd name="connsiteY416" fmla="*/ 5776951 h 8745622"/>
              <a:gd name="connsiteX417" fmla="*/ 2615118 w 8481084"/>
              <a:gd name="connsiteY417" fmla="*/ 5692383 h 8745622"/>
              <a:gd name="connsiteX418" fmla="*/ 2666374 w 8481084"/>
              <a:gd name="connsiteY418" fmla="*/ 5587580 h 8745622"/>
              <a:gd name="connsiteX419" fmla="*/ 2629508 w 8481084"/>
              <a:gd name="connsiteY419" fmla="*/ 5449575 h 8745622"/>
              <a:gd name="connsiteX420" fmla="*/ 2705615 w 8481084"/>
              <a:gd name="connsiteY420" fmla="*/ 5224943 h 8745622"/>
              <a:gd name="connsiteX421" fmla="*/ 2702452 w 8481084"/>
              <a:gd name="connsiteY421" fmla="*/ 5180134 h 8745622"/>
              <a:gd name="connsiteX422" fmla="*/ 2593417 w 8481084"/>
              <a:gd name="connsiteY422" fmla="*/ 5386143 h 8745622"/>
              <a:gd name="connsiteX423" fmla="*/ 2572050 w 8481084"/>
              <a:gd name="connsiteY423" fmla="*/ 5394741 h 8745622"/>
              <a:gd name="connsiteX424" fmla="*/ 2372998 w 8481084"/>
              <a:gd name="connsiteY424" fmla="*/ 5409151 h 8745622"/>
              <a:gd name="connsiteX425" fmla="*/ 2291656 w 8481084"/>
              <a:gd name="connsiteY425" fmla="*/ 5468849 h 8745622"/>
              <a:gd name="connsiteX426" fmla="*/ 2215220 w 8481084"/>
              <a:gd name="connsiteY426" fmla="*/ 5666226 h 8745622"/>
              <a:gd name="connsiteX427" fmla="*/ 2096787 w 8481084"/>
              <a:gd name="connsiteY427" fmla="*/ 6003577 h 8745622"/>
              <a:gd name="connsiteX428" fmla="*/ 2098221 w 8481084"/>
              <a:gd name="connsiteY428" fmla="*/ 6001618 h 8745622"/>
              <a:gd name="connsiteX429" fmla="*/ 1910014 w 8481084"/>
              <a:gd name="connsiteY429" fmla="*/ 6362201 h 8745622"/>
              <a:gd name="connsiteX430" fmla="*/ 1908116 w 8481084"/>
              <a:gd name="connsiteY430" fmla="*/ 6447314 h 8745622"/>
              <a:gd name="connsiteX431" fmla="*/ 1899111 w 8481084"/>
              <a:gd name="connsiteY431" fmla="*/ 6531827 h 8745622"/>
              <a:gd name="connsiteX432" fmla="*/ 1697142 w 8481084"/>
              <a:gd name="connsiteY432" fmla="*/ 7065958 h 8745622"/>
              <a:gd name="connsiteX433" fmla="*/ 1521300 w 8481084"/>
              <a:gd name="connsiteY433" fmla="*/ 7502454 h 8745622"/>
              <a:gd name="connsiteX434" fmla="*/ 1320178 w 8481084"/>
              <a:gd name="connsiteY434" fmla="*/ 8138571 h 8745622"/>
              <a:gd name="connsiteX435" fmla="*/ 1292850 w 8481084"/>
              <a:gd name="connsiteY435" fmla="*/ 8196579 h 8745622"/>
              <a:gd name="connsiteX436" fmla="*/ 1276218 w 8481084"/>
              <a:gd name="connsiteY436" fmla="*/ 7868643 h 8745622"/>
              <a:gd name="connsiteX437" fmla="*/ 1080472 w 8481084"/>
              <a:gd name="connsiteY437" fmla="*/ 8053881 h 8745622"/>
              <a:gd name="connsiteX438" fmla="*/ 1053549 w 8481084"/>
              <a:gd name="connsiteY438" fmla="*/ 8039130 h 8745622"/>
              <a:gd name="connsiteX439" fmla="*/ 1052880 w 8481084"/>
              <a:gd name="connsiteY439" fmla="*/ 7905965 h 8745622"/>
              <a:gd name="connsiteX440" fmla="*/ 1027567 w 8481084"/>
              <a:gd name="connsiteY440" fmla="*/ 7858073 h 8745622"/>
              <a:gd name="connsiteX441" fmla="*/ 932133 w 8481084"/>
              <a:gd name="connsiteY441" fmla="*/ 7895781 h 8745622"/>
              <a:gd name="connsiteX442" fmla="*/ 1080030 w 8481084"/>
              <a:gd name="connsiteY442" fmla="*/ 7373734 h 8745622"/>
              <a:gd name="connsiteX443" fmla="*/ 1201329 w 8481084"/>
              <a:gd name="connsiteY443" fmla="*/ 7032466 h 8745622"/>
              <a:gd name="connsiteX444" fmla="*/ 1271919 w 8481084"/>
              <a:gd name="connsiteY444" fmla="*/ 6863712 h 8745622"/>
              <a:gd name="connsiteX445" fmla="*/ 1149592 w 8481084"/>
              <a:gd name="connsiteY445" fmla="*/ 6628772 h 8745622"/>
              <a:gd name="connsiteX446" fmla="*/ 1049428 w 8481084"/>
              <a:gd name="connsiteY446" fmla="*/ 7003020 h 8745622"/>
              <a:gd name="connsiteX447" fmla="*/ 1047761 w 8481084"/>
              <a:gd name="connsiteY447" fmla="*/ 7046558 h 8745622"/>
              <a:gd name="connsiteX448" fmla="*/ 856226 w 8481084"/>
              <a:gd name="connsiteY448" fmla="*/ 7494212 h 8745622"/>
              <a:gd name="connsiteX449" fmla="*/ 811532 w 8481084"/>
              <a:gd name="connsiteY449" fmla="*/ 7606912 h 8745622"/>
              <a:gd name="connsiteX450" fmla="*/ 571536 w 8481084"/>
              <a:gd name="connsiteY450" fmla="*/ 7574197 h 8745622"/>
              <a:gd name="connsiteX451" fmla="*/ 597839 w 8481084"/>
              <a:gd name="connsiteY451" fmla="*/ 7445384 h 8745622"/>
              <a:gd name="connsiteX452" fmla="*/ 434537 w 8481084"/>
              <a:gd name="connsiteY452" fmla="*/ 7421213 h 8745622"/>
              <a:gd name="connsiteX453" fmla="*/ 356348 w 8481084"/>
              <a:gd name="connsiteY453" fmla="*/ 7425021 h 8745622"/>
              <a:gd name="connsiteX454" fmla="*/ 339924 w 8481084"/>
              <a:gd name="connsiteY454" fmla="*/ 7313406 h 8745622"/>
              <a:gd name="connsiteX455" fmla="*/ 329401 w 8481084"/>
              <a:gd name="connsiteY455" fmla="*/ 7162768 h 8745622"/>
              <a:gd name="connsiteX456" fmla="*/ 185622 w 8481084"/>
              <a:gd name="connsiteY456" fmla="*/ 7204719 h 8745622"/>
              <a:gd name="connsiteX457" fmla="*/ 207399 w 8481084"/>
              <a:gd name="connsiteY457" fmla="*/ 7123363 h 8745622"/>
              <a:gd name="connsiteX458" fmla="*/ 351057 w 8481084"/>
              <a:gd name="connsiteY458" fmla="*/ 7102197 h 8745622"/>
              <a:gd name="connsiteX459" fmla="*/ 393557 w 8481084"/>
              <a:gd name="connsiteY459" fmla="*/ 7126579 h 8745622"/>
              <a:gd name="connsiteX460" fmla="*/ 464263 w 8481084"/>
              <a:gd name="connsiteY460" fmla="*/ 6937037 h 8745622"/>
              <a:gd name="connsiteX461" fmla="*/ 560278 w 8481084"/>
              <a:gd name="connsiteY461" fmla="*/ 6795383 h 8745622"/>
              <a:gd name="connsiteX462" fmla="*/ 532133 w 8481084"/>
              <a:gd name="connsiteY462" fmla="*/ 6493515 h 8745622"/>
              <a:gd name="connsiteX463" fmla="*/ 533563 w 8481084"/>
              <a:gd name="connsiteY463" fmla="*/ 6491555 h 8745622"/>
              <a:gd name="connsiteX464" fmla="*/ 724488 w 8481084"/>
              <a:gd name="connsiteY464" fmla="*/ 6911146 h 8745622"/>
              <a:gd name="connsiteX465" fmla="*/ 561009 w 8481084"/>
              <a:gd name="connsiteY465" fmla="*/ 6918156 h 8745622"/>
              <a:gd name="connsiteX466" fmla="*/ 623706 w 8481084"/>
              <a:gd name="connsiteY466" fmla="*/ 7141827 h 8745622"/>
              <a:gd name="connsiteX467" fmla="*/ 789435 w 8481084"/>
              <a:gd name="connsiteY467" fmla="*/ 7492737 h 8745622"/>
              <a:gd name="connsiteX468" fmla="*/ 744422 w 8481084"/>
              <a:gd name="connsiteY468" fmla="*/ 7409906 h 8745622"/>
              <a:gd name="connsiteX469" fmla="*/ 738428 w 8481084"/>
              <a:gd name="connsiteY469" fmla="*/ 7211817 h 8745622"/>
              <a:gd name="connsiteX470" fmla="*/ 884576 w 8481084"/>
              <a:gd name="connsiteY470" fmla="*/ 7001599 h 8745622"/>
              <a:gd name="connsiteX471" fmla="*/ 921698 w 8481084"/>
              <a:gd name="connsiteY471" fmla="*/ 6971451 h 8745622"/>
              <a:gd name="connsiteX472" fmla="*/ 917192 w 8481084"/>
              <a:gd name="connsiteY472" fmla="*/ 6761005 h 8745622"/>
              <a:gd name="connsiteX473" fmla="*/ 990911 w 8481084"/>
              <a:gd name="connsiteY473" fmla="*/ 6794261 h 8745622"/>
              <a:gd name="connsiteX474" fmla="*/ 1009996 w 8481084"/>
              <a:gd name="connsiteY474" fmla="*/ 6685640 h 8745622"/>
              <a:gd name="connsiteX475" fmla="*/ 1012801 w 8481084"/>
              <a:gd name="connsiteY475" fmla="*/ 6692112 h 8745622"/>
              <a:gd name="connsiteX476" fmla="*/ 1023293 w 8481084"/>
              <a:gd name="connsiteY476" fmla="*/ 6595245 h 8745622"/>
              <a:gd name="connsiteX477" fmla="*/ 941454 w 8481084"/>
              <a:gd name="connsiteY477" fmla="*/ 6490592 h 8745622"/>
              <a:gd name="connsiteX478" fmla="*/ 1053546 w 8481084"/>
              <a:gd name="connsiteY478" fmla="*/ 6522924 h 8745622"/>
              <a:gd name="connsiteX479" fmla="*/ 985006 w 8481084"/>
              <a:gd name="connsiteY479" fmla="*/ 6327878 h 8745622"/>
              <a:gd name="connsiteX480" fmla="*/ 1084210 w 8481084"/>
              <a:gd name="connsiteY480" fmla="*/ 6377840 h 8745622"/>
              <a:gd name="connsiteX481" fmla="*/ 1076490 w 8481084"/>
              <a:gd name="connsiteY481" fmla="*/ 6233678 h 8745622"/>
              <a:gd name="connsiteX482" fmla="*/ 1160086 w 8481084"/>
              <a:gd name="connsiteY482" fmla="*/ 6026504 h 8745622"/>
              <a:gd name="connsiteX483" fmla="*/ 1167480 w 8481084"/>
              <a:gd name="connsiteY483" fmla="*/ 5975132 h 8745622"/>
              <a:gd name="connsiteX484" fmla="*/ 1196825 w 8481084"/>
              <a:gd name="connsiteY484" fmla="*/ 5811218 h 8745622"/>
              <a:gd name="connsiteX485" fmla="*/ 1283429 w 8481084"/>
              <a:gd name="connsiteY485" fmla="*/ 5826839 h 8745622"/>
              <a:gd name="connsiteX486" fmla="*/ 1287671 w 8481084"/>
              <a:gd name="connsiteY486" fmla="*/ 5831359 h 8745622"/>
              <a:gd name="connsiteX487" fmla="*/ 1376732 w 8481084"/>
              <a:gd name="connsiteY487" fmla="*/ 5915822 h 8745622"/>
              <a:gd name="connsiteX488" fmla="*/ 1287671 w 8481084"/>
              <a:gd name="connsiteY488" fmla="*/ 5831359 h 8745622"/>
              <a:gd name="connsiteX489" fmla="*/ 1289102 w 8481084"/>
              <a:gd name="connsiteY489" fmla="*/ 5829397 h 8745622"/>
              <a:gd name="connsiteX490" fmla="*/ 1283429 w 8481084"/>
              <a:gd name="connsiteY490" fmla="*/ 5826839 h 8745622"/>
              <a:gd name="connsiteX491" fmla="*/ 1327626 w 8481084"/>
              <a:gd name="connsiteY491" fmla="*/ 5549787 h 8745622"/>
              <a:gd name="connsiteX492" fmla="*/ 1170403 w 8481084"/>
              <a:gd name="connsiteY492" fmla="*/ 5455416 h 8745622"/>
              <a:gd name="connsiteX493" fmla="*/ 1027881 w 8481084"/>
              <a:gd name="connsiteY493" fmla="*/ 5526593 h 8745622"/>
              <a:gd name="connsiteX494" fmla="*/ 974774 w 8481084"/>
              <a:gd name="connsiteY494" fmla="*/ 5619866 h 8745622"/>
              <a:gd name="connsiteX495" fmla="*/ 1180046 w 8481084"/>
              <a:gd name="connsiteY495" fmla="*/ 5761964 h 8745622"/>
              <a:gd name="connsiteX496" fmla="*/ 1063540 w 8481084"/>
              <a:gd name="connsiteY496" fmla="*/ 5756299 h 8745622"/>
              <a:gd name="connsiteX497" fmla="*/ 895824 w 8481084"/>
              <a:gd name="connsiteY497" fmla="*/ 5758797 h 8745622"/>
              <a:gd name="connsiteX498" fmla="*/ 991405 w 8481084"/>
              <a:gd name="connsiteY498" fmla="*/ 5947806 h 8745622"/>
              <a:gd name="connsiteX499" fmla="*/ 882528 w 8481084"/>
              <a:gd name="connsiteY499" fmla="*/ 5849190 h 8745622"/>
              <a:gd name="connsiteX500" fmla="*/ 820181 w 8481084"/>
              <a:gd name="connsiteY500" fmla="*/ 6068554 h 8745622"/>
              <a:gd name="connsiteX501" fmla="*/ 926810 w 8481084"/>
              <a:gd name="connsiteY501" fmla="*/ 6314648 h 8745622"/>
              <a:gd name="connsiteX502" fmla="*/ 693648 w 8481084"/>
              <a:gd name="connsiteY502" fmla="*/ 6076605 h 8745622"/>
              <a:gd name="connsiteX503" fmla="*/ 597370 w 8481084"/>
              <a:gd name="connsiteY503" fmla="*/ 6012331 h 8745622"/>
              <a:gd name="connsiteX504" fmla="*/ 589506 w 8481084"/>
              <a:gd name="connsiteY504" fmla="*/ 6146860 h 8745622"/>
              <a:gd name="connsiteX505" fmla="*/ 743221 w 8481084"/>
              <a:gd name="connsiteY505" fmla="*/ 6359483 h 8745622"/>
              <a:gd name="connsiteX506" fmla="*/ 526372 w 8481084"/>
              <a:gd name="connsiteY506" fmla="*/ 6253847 h 8745622"/>
              <a:gd name="connsiteX507" fmla="*/ 539292 w 8481084"/>
              <a:gd name="connsiteY507" fmla="*/ 6483720 h 8745622"/>
              <a:gd name="connsiteX508" fmla="*/ 537860 w 8481084"/>
              <a:gd name="connsiteY508" fmla="*/ 6485678 h 8745622"/>
              <a:gd name="connsiteX509" fmla="*/ 442192 w 8481084"/>
              <a:gd name="connsiteY509" fmla="*/ 6564963 h 8745622"/>
              <a:gd name="connsiteX510" fmla="*/ 459641 w 8481084"/>
              <a:gd name="connsiteY510" fmla="*/ 6747381 h 8745622"/>
              <a:gd name="connsiteX511" fmla="*/ 332027 w 8481084"/>
              <a:gd name="connsiteY511" fmla="*/ 6695022 h 8745622"/>
              <a:gd name="connsiteX512" fmla="*/ 335507 w 8481084"/>
              <a:gd name="connsiteY512" fmla="*/ 6834665 h 8745622"/>
              <a:gd name="connsiteX513" fmla="*/ 167967 w 8481084"/>
              <a:gd name="connsiteY513" fmla="*/ 6805983 h 8745622"/>
              <a:gd name="connsiteX514" fmla="*/ 103519 w 8481084"/>
              <a:gd name="connsiteY514" fmla="*/ 6894139 h 8745622"/>
              <a:gd name="connsiteX515" fmla="*/ 197166 w 8481084"/>
              <a:gd name="connsiteY515" fmla="*/ 6920753 h 8745622"/>
              <a:gd name="connsiteX516" fmla="*/ 133214 w 8481084"/>
              <a:gd name="connsiteY516" fmla="*/ 7173263 h 8745622"/>
              <a:gd name="connsiteX517" fmla="*/ 6713 w 8481084"/>
              <a:gd name="connsiteY517" fmla="*/ 6923414 h 8745622"/>
              <a:gd name="connsiteX518" fmla="*/ 57567 w 8481084"/>
              <a:gd name="connsiteY518" fmla="*/ 6472214 h 8745622"/>
              <a:gd name="connsiteX519" fmla="*/ 326618 w 8481084"/>
              <a:gd name="connsiteY519" fmla="*/ 5382182 h 8745622"/>
              <a:gd name="connsiteX520" fmla="*/ 509622 w 8481084"/>
              <a:gd name="connsiteY520" fmla="*/ 4935890 h 8745622"/>
              <a:gd name="connsiteX521" fmla="*/ 676694 w 8481084"/>
              <a:gd name="connsiteY521" fmla="*/ 4542327 h 8745622"/>
              <a:gd name="connsiteX522" fmla="*/ 678035 w 8481084"/>
              <a:gd name="connsiteY522" fmla="*/ 4303258 h 8745622"/>
              <a:gd name="connsiteX523" fmla="*/ 755932 w 8481084"/>
              <a:gd name="connsiteY523" fmla="*/ 4351424 h 8745622"/>
              <a:gd name="connsiteX524" fmla="*/ 1216344 w 8481084"/>
              <a:gd name="connsiteY524" fmla="*/ 3350326 h 8745622"/>
              <a:gd name="connsiteX525" fmla="*/ 1241832 w 8481084"/>
              <a:gd name="connsiteY525" fmla="*/ 3367029 h 8745622"/>
              <a:gd name="connsiteX526" fmla="*/ 1259631 w 8481084"/>
              <a:gd name="connsiteY526" fmla="*/ 3487084 h 8745622"/>
              <a:gd name="connsiteX527" fmla="*/ 1344807 w 8481084"/>
              <a:gd name="connsiteY527" fmla="*/ 3504665 h 8745622"/>
              <a:gd name="connsiteX528" fmla="*/ 1348459 w 8481084"/>
              <a:gd name="connsiteY528" fmla="*/ 3613123 h 8745622"/>
              <a:gd name="connsiteX529" fmla="*/ 1373948 w 8481084"/>
              <a:gd name="connsiteY529" fmla="*/ 3629834 h 8745622"/>
              <a:gd name="connsiteX530" fmla="*/ 1441614 w 8481084"/>
              <a:gd name="connsiteY530" fmla="*/ 3475391 h 8745622"/>
              <a:gd name="connsiteX531" fmla="*/ 1554581 w 8481084"/>
              <a:gd name="connsiteY531" fmla="*/ 3351805 h 8745622"/>
              <a:gd name="connsiteX532" fmla="*/ 1537979 w 8481084"/>
              <a:gd name="connsiteY532" fmla="*/ 3271371 h 8745622"/>
              <a:gd name="connsiteX533" fmla="*/ 1629467 w 8481084"/>
              <a:gd name="connsiteY533" fmla="*/ 3177175 h 8745622"/>
              <a:gd name="connsiteX534" fmla="*/ 1487120 w 8481084"/>
              <a:gd name="connsiteY534" fmla="*/ 3217165 h 8745622"/>
              <a:gd name="connsiteX535" fmla="*/ 1406508 w 8481084"/>
              <a:gd name="connsiteY535" fmla="*/ 3399638 h 8745622"/>
              <a:gd name="connsiteX536" fmla="*/ 1526607 w 8481084"/>
              <a:gd name="connsiteY536" fmla="*/ 3018752 h 8745622"/>
              <a:gd name="connsiteX537" fmla="*/ 1550956 w 8481084"/>
              <a:gd name="connsiteY537" fmla="*/ 2985446 h 8745622"/>
              <a:gd name="connsiteX538" fmla="*/ 1611458 w 8481084"/>
              <a:gd name="connsiteY538" fmla="*/ 2840799 h 8745622"/>
              <a:gd name="connsiteX539" fmla="*/ 1559463 w 8481084"/>
              <a:gd name="connsiteY539" fmla="*/ 2736583 h 8745622"/>
              <a:gd name="connsiteX540" fmla="*/ 1283425 w 8481084"/>
              <a:gd name="connsiteY540" fmla="*/ 3299825 h 8745622"/>
              <a:gd name="connsiteX541" fmla="*/ 1277256 w 8481084"/>
              <a:gd name="connsiteY541" fmla="*/ 3132915 h 8745622"/>
              <a:gd name="connsiteX542" fmla="*/ 1504831 w 8481084"/>
              <a:gd name="connsiteY542" fmla="*/ 2594704 h 8745622"/>
              <a:gd name="connsiteX543" fmla="*/ 1653345 w 8481084"/>
              <a:gd name="connsiteY543" fmla="*/ 2216219 h 8745622"/>
              <a:gd name="connsiteX544" fmla="*/ 1729076 w 8481084"/>
              <a:gd name="connsiteY544" fmla="*/ 2143567 h 8745622"/>
              <a:gd name="connsiteX545" fmla="*/ 1710547 w 8481084"/>
              <a:gd name="connsiteY545" fmla="*/ 2406149 h 8745622"/>
              <a:gd name="connsiteX546" fmla="*/ 1591496 w 8481084"/>
              <a:gd name="connsiteY546" fmla="*/ 2599934 h 8745622"/>
              <a:gd name="connsiteX547" fmla="*/ 1626600 w 8481084"/>
              <a:gd name="connsiteY547" fmla="*/ 2675688 h 8745622"/>
              <a:gd name="connsiteX548" fmla="*/ 1743983 w 8481084"/>
              <a:gd name="connsiteY548" fmla="*/ 2525441 h 8745622"/>
              <a:gd name="connsiteX549" fmla="*/ 1807175 w 8481084"/>
              <a:gd name="connsiteY549" fmla="*/ 2408055 h 8745622"/>
              <a:gd name="connsiteX550" fmla="*/ 1910996 w 8481084"/>
              <a:gd name="connsiteY550" fmla="*/ 2142268 h 8745622"/>
              <a:gd name="connsiteX551" fmla="*/ 1966618 w 8481084"/>
              <a:gd name="connsiteY551" fmla="*/ 2107444 h 8745622"/>
              <a:gd name="connsiteX552" fmla="*/ 1992460 w 8481084"/>
              <a:gd name="connsiteY552" fmla="*/ 2061787 h 8745622"/>
              <a:gd name="connsiteX553" fmla="*/ 2141059 w 8481084"/>
              <a:gd name="connsiteY553" fmla="*/ 1920410 h 8745622"/>
              <a:gd name="connsiteX554" fmla="*/ 2065644 w 8481084"/>
              <a:gd name="connsiteY554" fmla="*/ 1683186 h 8745622"/>
              <a:gd name="connsiteX555" fmla="*/ 2230938 w 8481084"/>
              <a:gd name="connsiteY555" fmla="*/ 1859353 h 8745622"/>
              <a:gd name="connsiteX556" fmla="*/ 2181919 w 8481084"/>
              <a:gd name="connsiteY556" fmla="*/ 1730428 h 8745622"/>
              <a:gd name="connsiteX557" fmla="*/ 2167159 w 8481084"/>
              <a:gd name="connsiteY557" fmla="*/ 1575276 h 8745622"/>
              <a:gd name="connsiteX558" fmla="*/ 2272764 w 8481084"/>
              <a:gd name="connsiteY558" fmla="*/ 1245166 h 8745622"/>
              <a:gd name="connsiteX559" fmla="*/ 2356268 w 8481084"/>
              <a:gd name="connsiteY559" fmla="*/ 1306281 h 8745622"/>
              <a:gd name="connsiteX560" fmla="*/ 2460235 w 8481084"/>
              <a:gd name="connsiteY560" fmla="*/ 1267212 h 8745622"/>
              <a:gd name="connsiteX561" fmla="*/ 2512378 w 8481084"/>
              <a:gd name="connsiteY561" fmla="*/ 1092742 h 8745622"/>
              <a:gd name="connsiteX562" fmla="*/ 2658060 w 8481084"/>
              <a:gd name="connsiteY562" fmla="*/ 965677 h 8745622"/>
              <a:gd name="connsiteX563" fmla="*/ 2748579 w 8481084"/>
              <a:gd name="connsiteY563" fmla="*/ 790281 h 8745622"/>
              <a:gd name="connsiteX564" fmla="*/ 2764978 w 8481084"/>
              <a:gd name="connsiteY564" fmla="*/ 654397 h 8745622"/>
              <a:gd name="connsiteX565" fmla="*/ 2888937 w 8481084"/>
              <a:gd name="connsiteY565" fmla="*/ 598292 h 8745622"/>
              <a:gd name="connsiteX566" fmla="*/ 2963178 w 8481084"/>
              <a:gd name="connsiteY566" fmla="*/ 537997 h 8745622"/>
              <a:gd name="connsiteX567" fmla="*/ 3088014 w 8481084"/>
              <a:gd name="connsiteY567" fmla="*/ 325981 h 8745622"/>
              <a:gd name="connsiteX568" fmla="*/ 3118150 w 8481084"/>
              <a:gd name="connsiteY568" fmla="*/ 274448 h 8745622"/>
              <a:gd name="connsiteX569" fmla="*/ 3242898 w 8481084"/>
              <a:gd name="connsiteY569" fmla="*/ 196638 h 8745622"/>
              <a:gd name="connsiteX570" fmla="*/ 3275760 w 8481084"/>
              <a:gd name="connsiteY570" fmla="*/ 160974 h 8745622"/>
              <a:gd name="connsiteX571" fmla="*/ 3275752 w 8481084"/>
              <a:gd name="connsiteY571" fmla="*/ 104405 h 8745622"/>
              <a:gd name="connsiteX572" fmla="*/ 3362936 w 8481084"/>
              <a:gd name="connsiteY572" fmla="*/ 95498 h 8745622"/>
              <a:gd name="connsiteX573" fmla="*/ 3434770 w 8481084"/>
              <a:gd name="connsiteY573" fmla="*/ 69383 h 8745622"/>
              <a:gd name="connsiteX574" fmla="*/ 3741755 w 8481084"/>
              <a:gd name="connsiteY574" fmla="*/ 1520 h 874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8481084" h="8745622">
                <a:moveTo>
                  <a:pt x="5164368" y="7735353"/>
                </a:moveTo>
                <a:cubicBezTo>
                  <a:pt x="5161163" y="7735093"/>
                  <a:pt x="5158744" y="7735608"/>
                  <a:pt x="5157582" y="7737363"/>
                </a:cubicBezTo>
                <a:cubicBezTo>
                  <a:pt x="5150616" y="7747889"/>
                  <a:pt x="5151388" y="7771845"/>
                  <a:pt x="5154872" y="7804273"/>
                </a:cubicBezTo>
                <a:cubicBezTo>
                  <a:pt x="5179252" y="7805110"/>
                  <a:pt x="5206346" y="7814417"/>
                  <a:pt x="5208666" y="7810908"/>
                </a:cubicBezTo>
                <a:cubicBezTo>
                  <a:pt x="5212928" y="7791914"/>
                  <a:pt x="5204802" y="7766505"/>
                  <a:pt x="5201704" y="7746061"/>
                </a:cubicBezTo>
                <a:cubicBezTo>
                  <a:pt x="5194351" y="7744611"/>
                  <a:pt x="5184482" y="7740681"/>
                  <a:pt x="5175870" y="7737993"/>
                </a:cubicBezTo>
                <a:cubicBezTo>
                  <a:pt x="5171564" y="7736648"/>
                  <a:pt x="5167573" y="7735613"/>
                  <a:pt x="5164368" y="7735353"/>
                </a:cubicBezTo>
                <a:close/>
                <a:moveTo>
                  <a:pt x="4372673" y="7717517"/>
                </a:moveTo>
                <a:cubicBezTo>
                  <a:pt x="4370741" y="7733004"/>
                  <a:pt x="4366096" y="7740023"/>
                  <a:pt x="4361451" y="7747041"/>
                </a:cubicBezTo>
                <a:cubicBezTo>
                  <a:pt x="4396665" y="7781751"/>
                  <a:pt x="4439236" y="7817915"/>
                  <a:pt x="4476782" y="7849119"/>
                </a:cubicBezTo>
                <a:cubicBezTo>
                  <a:pt x="4481425" y="7842100"/>
                  <a:pt x="4483358" y="7826613"/>
                  <a:pt x="4488002" y="7819595"/>
                </a:cubicBezTo>
                <a:cubicBezTo>
                  <a:pt x="4450466" y="7788392"/>
                  <a:pt x="4410216" y="7748720"/>
                  <a:pt x="4372673" y="7717517"/>
                </a:cubicBezTo>
                <a:close/>
                <a:moveTo>
                  <a:pt x="5225764" y="7576250"/>
                </a:moveTo>
                <a:cubicBezTo>
                  <a:pt x="5215072" y="7575134"/>
                  <a:pt x="5205977" y="7576318"/>
                  <a:pt x="5201332" y="7583335"/>
                </a:cubicBezTo>
                <a:cubicBezTo>
                  <a:pt x="5194364" y="7593862"/>
                  <a:pt x="5200166" y="7622774"/>
                  <a:pt x="5204032" y="7667175"/>
                </a:cubicBezTo>
                <a:cubicBezTo>
                  <a:pt x="5240415" y="7662445"/>
                  <a:pt x="5264801" y="7663287"/>
                  <a:pt x="5271768" y="7652761"/>
                </a:cubicBezTo>
                <a:cubicBezTo>
                  <a:pt x="5276023" y="7633761"/>
                  <a:pt x="5262868" y="7603397"/>
                  <a:pt x="5259772" y="7582952"/>
                </a:cubicBezTo>
                <a:cubicBezTo>
                  <a:pt x="5248744" y="7580779"/>
                  <a:pt x="5236456" y="7577365"/>
                  <a:pt x="5225764" y="7576250"/>
                </a:cubicBezTo>
                <a:close/>
                <a:moveTo>
                  <a:pt x="4343280" y="7410218"/>
                </a:moveTo>
                <a:cubicBezTo>
                  <a:pt x="4127700" y="7447064"/>
                  <a:pt x="4080473" y="7568671"/>
                  <a:pt x="4212056" y="7721559"/>
                </a:cubicBezTo>
                <a:cubicBezTo>
                  <a:pt x="4219807" y="7584236"/>
                  <a:pt x="4347914" y="7553948"/>
                  <a:pt x="4343280" y="7410218"/>
                </a:cubicBezTo>
                <a:close/>
                <a:moveTo>
                  <a:pt x="5686698" y="7302135"/>
                </a:moveTo>
                <a:cubicBezTo>
                  <a:pt x="5662700" y="7313274"/>
                  <a:pt x="5643731" y="7329369"/>
                  <a:pt x="5624768" y="7345467"/>
                </a:cubicBezTo>
                <a:cubicBezTo>
                  <a:pt x="5634830" y="7355385"/>
                  <a:pt x="5642569" y="7368814"/>
                  <a:pt x="5652630" y="7378731"/>
                </a:cubicBezTo>
                <a:cubicBezTo>
                  <a:pt x="5673918" y="7359121"/>
                  <a:pt x="5692886" y="7343026"/>
                  <a:pt x="5714560" y="7335400"/>
                </a:cubicBezTo>
                <a:cubicBezTo>
                  <a:pt x="5704498" y="7325482"/>
                  <a:pt x="5696760" y="7312053"/>
                  <a:pt x="5686698" y="7302135"/>
                </a:cubicBezTo>
                <a:close/>
                <a:moveTo>
                  <a:pt x="4433872" y="7047230"/>
                </a:moveTo>
                <a:lnTo>
                  <a:pt x="4442386" y="7084609"/>
                </a:lnTo>
                <a:lnTo>
                  <a:pt x="4501602" y="7108187"/>
                </a:lnTo>
                <a:cubicBezTo>
                  <a:pt x="4501214" y="7096207"/>
                  <a:pt x="4498118" y="7075763"/>
                  <a:pt x="4497734" y="7063789"/>
                </a:cubicBezTo>
                <a:cubicBezTo>
                  <a:pt x="4475672" y="7059435"/>
                  <a:pt x="4455937" y="7051579"/>
                  <a:pt x="4433872" y="7047230"/>
                </a:cubicBezTo>
                <a:close/>
                <a:moveTo>
                  <a:pt x="5807080" y="7032296"/>
                </a:moveTo>
                <a:cubicBezTo>
                  <a:pt x="5788890" y="7072350"/>
                  <a:pt x="5768372" y="7115908"/>
                  <a:pt x="5750181" y="7155963"/>
                </a:cubicBezTo>
                <a:cubicBezTo>
                  <a:pt x="5765272" y="7170838"/>
                  <a:pt x="5777656" y="7177248"/>
                  <a:pt x="5792751" y="7192127"/>
                </a:cubicBezTo>
                <a:cubicBezTo>
                  <a:pt x="5810942" y="7152073"/>
                  <a:pt x="5829139" y="7112023"/>
                  <a:pt x="5847330" y="7071968"/>
                </a:cubicBezTo>
                <a:cubicBezTo>
                  <a:pt x="5837268" y="7062049"/>
                  <a:pt x="5822176" y="7047177"/>
                  <a:pt x="5807080" y="7032296"/>
                </a:cubicBezTo>
                <a:close/>
                <a:moveTo>
                  <a:pt x="4067992" y="6876874"/>
                </a:moveTo>
                <a:lnTo>
                  <a:pt x="4057625" y="6908566"/>
                </a:lnTo>
                <a:cubicBezTo>
                  <a:pt x="4055524" y="6921277"/>
                  <a:pt x="4055471" y="6934505"/>
                  <a:pt x="4057786" y="6948731"/>
                </a:cubicBezTo>
                <a:lnTo>
                  <a:pt x="4065240" y="6972667"/>
                </a:lnTo>
                <a:lnTo>
                  <a:pt x="4106095" y="6969276"/>
                </a:lnTo>
                <a:lnTo>
                  <a:pt x="4110914" y="6965640"/>
                </a:lnTo>
                <a:lnTo>
                  <a:pt x="4122959" y="6956269"/>
                </a:lnTo>
                <a:lnTo>
                  <a:pt x="4086888" y="6893038"/>
                </a:lnTo>
                <a:close/>
                <a:moveTo>
                  <a:pt x="4222535" y="6815319"/>
                </a:moveTo>
                <a:lnTo>
                  <a:pt x="4222815" y="6822678"/>
                </a:lnTo>
                <a:lnTo>
                  <a:pt x="4222554" y="6851746"/>
                </a:lnTo>
                <a:lnTo>
                  <a:pt x="4225517" y="6854909"/>
                </a:lnTo>
                <a:cubicBezTo>
                  <a:pt x="4233014" y="6860849"/>
                  <a:pt x="4241724" y="6866534"/>
                  <a:pt x="4250430" y="6872216"/>
                </a:cubicBezTo>
                <a:cubicBezTo>
                  <a:pt x="4252368" y="6856732"/>
                  <a:pt x="4254302" y="6841241"/>
                  <a:pt x="4249273" y="6836284"/>
                </a:cubicBezTo>
                <a:cubicBezTo>
                  <a:pt x="4241726" y="6828845"/>
                  <a:pt x="4234856" y="6823523"/>
                  <a:pt x="4227696" y="6818641"/>
                </a:cubicBezTo>
                <a:close/>
                <a:moveTo>
                  <a:pt x="5976625" y="6700741"/>
                </a:moveTo>
                <a:cubicBezTo>
                  <a:pt x="5957662" y="6716841"/>
                  <a:pt x="5938694" y="6732934"/>
                  <a:pt x="5919730" y="6749034"/>
                </a:cubicBezTo>
                <a:cubicBezTo>
                  <a:pt x="5929794" y="6758952"/>
                  <a:pt x="5939855" y="6768870"/>
                  <a:pt x="5949917" y="6778788"/>
                </a:cubicBezTo>
                <a:lnTo>
                  <a:pt x="5991722" y="6715619"/>
                </a:lnTo>
                <a:cubicBezTo>
                  <a:pt x="5986688" y="6710659"/>
                  <a:pt x="5981660" y="6705703"/>
                  <a:pt x="5976625" y="6700741"/>
                </a:cubicBezTo>
                <a:close/>
                <a:moveTo>
                  <a:pt x="4722630" y="6636028"/>
                </a:moveTo>
                <a:cubicBezTo>
                  <a:pt x="4715664" y="6646555"/>
                  <a:pt x="4711020" y="6653573"/>
                  <a:pt x="4701730" y="6667610"/>
                </a:cubicBezTo>
                <a:cubicBezTo>
                  <a:pt x="4714114" y="6674021"/>
                  <a:pt x="4724175" y="6683938"/>
                  <a:pt x="4731532" y="6685388"/>
                </a:cubicBezTo>
                <a:cubicBezTo>
                  <a:pt x="4741206" y="6683327"/>
                  <a:pt x="4745852" y="6676308"/>
                  <a:pt x="4745468" y="6664333"/>
                </a:cubicBezTo>
                <a:cubicBezTo>
                  <a:pt x="4742756" y="6655863"/>
                  <a:pt x="4732692" y="6645946"/>
                  <a:pt x="4722630" y="6636028"/>
                </a:cubicBezTo>
                <a:close/>
                <a:moveTo>
                  <a:pt x="4349246" y="6547049"/>
                </a:moveTo>
                <a:cubicBezTo>
                  <a:pt x="4343440" y="6546401"/>
                  <a:pt x="4337344" y="6546189"/>
                  <a:pt x="4332504" y="6547219"/>
                </a:cubicBezTo>
                <a:cubicBezTo>
                  <a:pt x="4351078" y="6594521"/>
                  <a:pt x="4366946" y="6633355"/>
                  <a:pt x="4385522" y="6680654"/>
                </a:cubicBezTo>
                <a:lnTo>
                  <a:pt x="4396468" y="6680260"/>
                </a:lnTo>
                <a:lnTo>
                  <a:pt x="4401062" y="6635958"/>
                </a:lnTo>
                <a:lnTo>
                  <a:pt x="4391910" y="6614472"/>
                </a:lnTo>
                <a:cubicBezTo>
                  <a:pt x="4383300" y="6592939"/>
                  <a:pt x="4374688" y="6571405"/>
                  <a:pt x="4364240" y="6549509"/>
                </a:cubicBezTo>
                <a:cubicBezTo>
                  <a:pt x="4360566" y="6548785"/>
                  <a:pt x="4355052" y="6547699"/>
                  <a:pt x="4349246" y="6547049"/>
                </a:cubicBezTo>
                <a:close/>
                <a:moveTo>
                  <a:pt x="2988794" y="6408522"/>
                </a:moveTo>
                <a:cubicBezTo>
                  <a:pt x="2988794" y="6408522"/>
                  <a:pt x="2979466" y="6423233"/>
                  <a:pt x="2979466" y="6423233"/>
                </a:cubicBezTo>
                <a:cubicBezTo>
                  <a:pt x="2982030" y="6430083"/>
                  <a:pt x="2988001" y="6438099"/>
                  <a:pt x="2993973" y="6446116"/>
                </a:cubicBezTo>
                <a:cubicBezTo>
                  <a:pt x="2998640" y="6438760"/>
                  <a:pt x="3002882" y="6434245"/>
                  <a:pt x="3007547" y="6426892"/>
                </a:cubicBezTo>
                <a:cubicBezTo>
                  <a:pt x="3001576" y="6418875"/>
                  <a:pt x="2995604" y="6410858"/>
                  <a:pt x="2988794" y="6408522"/>
                </a:cubicBezTo>
                <a:close/>
                <a:moveTo>
                  <a:pt x="2889642" y="6183495"/>
                </a:moveTo>
                <a:cubicBezTo>
                  <a:pt x="2885819" y="6185169"/>
                  <a:pt x="2885819" y="6185169"/>
                  <a:pt x="2882412" y="6184000"/>
                </a:cubicBezTo>
                <a:cubicBezTo>
                  <a:pt x="2882882" y="6205058"/>
                  <a:pt x="2879525" y="6227785"/>
                  <a:pt x="2876589" y="6247670"/>
                </a:cubicBezTo>
                <a:cubicBezTo>
                  <a:pt x="2879992" y="6248838"/>
                  <a:pt x="2883400" y="6250006"/>
                  <a:pt x="2887642" y="6245490"/>
                </a:cubicBezTo>
                <a:cubicBezTo>
                  <a:pt x="2887175" y="6224438"/>
                  <a:pt x="2890112" y="6204551"/>
                  <a:pt x="2889642" y="6183495"/>
                </a:cubicBezTo>
                <a:close/>
                <a:moveTo>
                  <a:pt x="691222" y="5749862"/>
                </a:moveTo>
                <a:cubicBezTo>
                  <a:pt x="679823" y="5755144"/>
                  <a:pt x="669854" y="5758461"/>
                  <a:pt x="658457" y="5763739"/>
                </a:cubicBezTo>
                <a:cubicBezTo>
                  <a:pt x="663835" y="5818270"/>
                  <a:pt x="664974" y="5868281"/>
                  <a:pt x="668864" y="5935166"/>
                </a:cubicBezTo>
                <a:cubicBezTo>
                  <a:pt x="735710" y="5926245"/>
                  <a:pt x="760058" y="5892939"/>
                  <a:pt x="751816" y="5842328"/>
                </a:cubicBezTo>
                <a:cubicBezTo>
                  <a:pt x="749124" y="5815062"/>
                  <a:pt x="713786" y="5780883"/>
                  <a:pt x="691222" y="5749862"/>
                </a:cubicBezTo>
                <a:close/>
                <a:moveTo>
                  <a:pt x="3630134" y="5724010"/>
                </a:moveTo>
                <a:cubicBezTo>
                  <a:pt x="3611477" y="5753430"/>
                  <a:pt x="3583026" y="5776510"/>
                  <a:pt x="3622732" y="5846835"/>
                </a:cubicBezTo>
                <a:cubicBezTo>
                  <a:pt x="3637094" y="5798033"/>
                  <a:pt x="3645112" y="5767950"/>
                  <a:pt x="3653555" y="5735025"/>
                </a:cubicBezTo>
                <a:cubicBezTo>
                  <a:pt x="3646743" y="5732689"/>
                  <a:pt x="3636945" y="5726344"/>
                  <a:pt x="3630134" y="5724010"/>
                </a:cubicBezTo>
                <a:close/>
                <a:moveTo>
                  <a:pt x="1686292" y="5708979"/>
                </a:moveTo>
                <a:cubicBezTo>
                  <a:pt x="1603518" y="5770637"/>
                  <a:pt x="1584604" y="5848075"/>
                  <a:pt x="1574173" y="5934551"/>
                </a:cubicBezTo>
                <a:cubicBezTo>
                  <a:pt x="1634092" y="5893847"/>
                  <a:pt x="1677059" y="5835076"/>
                  <a:pt x="1686292" y="5708979"/>
                </a:cubicBezTo>
                <a:close/>
                <a:moveTo>
                  <a:pt x="1454656" y="5706087"/>
                </a:moveTo>
                <a:cubicBezTo>
                  <a:pt x="1377432" y="5791089"/>
                  <a:pt x="1437848" y="5914737"/>
                  <a:pt x="1448544" y="6034185"/>
                </a:cubicBezTo>
                <a:cubicBezTo>
                  <a:pt x="1459974" y="6023712"/>
                  <a:pt x="1468895" y="6016664"/>
                  <a:pt x="1476566" y="6011333"/>
                </a:cubicBezTo>
                <a:lnTo>
                  <a:pt x="1495328" y="5999829"/>
                </a:lnTo>
                <a:lnTo>
                  <a:pt x="1495636" y="6000722"/>
                </a:lnTo>
                <a:cubicBezTo>
                  <a:pt x="1495636" y="6000722"/>
                  <a:pt x="1495636" y="6000722"/>
                  <a:pt x="1494202" y="6002682"/>
                </a:cubicBezTo>
                <a:lnTo>
                  <a:pt x="1496235" y="6003487"/>
                </a:lnTo>
                <a:lnTo>
                  <a:pt x="1484220" y="6071774"/>
                </a:lnTo>
                <a:cubicBezTo>
                  <a:pt x="1479828" y="6094542"/>
                  <a:pt x="1475802" y="6115522"/>
                  <a:pt x="1473567" y="6134051"/>
                </a:cubicBezTo>
                <a:cubicBezTo>
                  <a:pt x="1393947" y="6139818"/>
                  <a:pt x="1335633" y="6147377"/>
                  <a:pt x="1270219" y="6154339"/>
                </a:cubicBezTo>
                <a:cubicBezTo>
                  <a:pt x="1291235" y="6208108"/>
                  <a:pt x="1302401" y="6244410"/>
                  <a:pt x="1317807" y="6285225"/>
                </a:cubicBezTo>
                <a:cubicBezTo>
                  <a:pt x="1357676" y="6271948"/>
                  <a:pt x="1383338" y="6257474"/>
                  <a:pt x="1411805" y="6249473"/>
                </a:cubicBezTo>
                <a:cubicBezTo>
                  <a:pt x="1414613" y="6255950"/>
                  <a:pt x="1418849" y="6260465"/>
                  <a:pt x="1421656" y="6266945"/>
                </a:cubicBezTo>
                <a:cubicBezTo>
                  <a:pt x="1356007" y="6315486"/>
                  <a:pt x="1290360" y="6364026"/>
                  <a:pt x="1238974" y="6403366"/>
                </a:cubicBezTo>
                <a:cubicBezTo>
                  <a:pt x="1245668" y="6476726"/>
                  <a:pt x="1252421" y="6539693"/>
                  <a:pt x="1257740" y="6604614"/>
                </a:cubicBezTo>
                <a:cubicBezTo>
                  <a:pt x="1260197" y="6673458"/>
                  <a:pt x="1294160" y="6699198"/>
                  <a:pt x="1348176" y="6697518"/>
                </a:cubicBezTo>
                <a:cubicBezTo>
                  <a:pt x="1342914" y="6622199"/>
                  <a:pt x="1331981" y="6544320"/>
                  <a:pt x="1403241" y="6508731"/>
                </a:cubicBezTo>
                <a:cubicBezTo>
                  <a:pt x="1436009" y="6494857"/>
                  <a:pt x="1449189" y="6425252"/>
                  <a:pt x="1446619" y="6377202"/>
                </a:cubicBezTo>
                <a:cubicBezTo>
                  <a:pt x="1439926" y="6303842"/>
                  <a:pt x="1518169" y="6289639"/>
                  <a:pt x="1481693" y="6205452"/>
                </a:cubicBezTo>
                <a:cubicBezTo>
                  <a:pt x="1555641" y="6197125"/>
                  <a:pt x="1539155" y="6095904"/>
                  <a:pt x="1596152" y="6069514"/>
                </a:cubicBezTo>
                <a:cubicBezTo>
                  <a:pt x="1594778" y="6061077"/>
                  <a:pt x="1589165" y="6048124"/>
                  <a:pt x="1587793" y="6039692"/>
                </a:cubicBezTo>
                <a:lnTo>
                  <a:pt x="1496235" y="6003487"/>
                </a:lnTo>
                <a:lnTo>
                  <a:pt x="1497066" y="5998764"/>
                </a:lnTo>
                <a:lnTo>
                  <a:pt x="1495328" y="5999829"/>
                </a:lnTo>
                <a:lnTo>
                  <a:pt x="1481562" y="5960017"/>
                </a:lnTo>
                <a:cubicBezTo>
                  <a:pt x="1472446" y="5922202"/>
                  <a:pt x="1478476" y="5892682"/>
                  <a:pt x="1502066" y="5868153"/>
                </a:cubicBezTo>
                <a:cubicBezTo>
                  <a:pt x="1557804" y="5812539"/>
                  <a:pt x="1511182" y="5762850"/>
                  <a:pt x="1454656" y="5706087"/>
                </a:cubicBezTo>
                <a:close/>
                <a:moveTo>
                  <a:pt x="715132" y="5541817"/>
                </a:moveTo>
                <a:cubicBezTo>
                  <a:pt x="707620" y="5613977"/>
                  <a:pt x="704522" y="5659473"/>
                  <a:pt x="697067" y="5721237"/>
                </a:cubicBezTo>
                <a:cubicBezTo>
                  <a:pt x="735447" y="5720316"/>
                  <a:pt x="770901" y="5733706"/>
                  <a:pt x="779495" y="5721952"/>
                </a:cubicBezTo>
                <a:cubicBezTo>
                  <a:pt x="802526" y="5669817"/>
                  <a:pt x="768678" y="5623284"/>
                  <a:pt x="715132" y="5541817"/>
                </a:cubicBezTo>
                <a:close/>
                <a:moveTo>
                  <a:pt x="408869" y="5414076"/>
                </a:moveTo>
                <a:cubicBezTo>
                  <a:pt x="406003" y="5417994"/>
                  <a:pt x="405947" y="5428392"/>
                  <a:pt x="401651" y="5434268"/>
                </a:cubicBezTo>
                <a:cubicBezTo>
                  <a:pt x="417228" y="5443900"/>
                  <a:pt x="437046" y="5458049"/>
                  <a:pt x="456863" y="5472199"/>
                </a:cubicBezTo>
                <a:cubicBezTo>
                  <a:pt x="456922" y="5461809"/>
                  <a:pt x="459844" y="5447493"/>
                  <a:pt x="459844" y="5447493"/>
                </a:cubicBezTo>
                <a:cubicBezTo>
                  <a:pt x="444267" y="5437862"/>
                  <a:pt x="424450" y="5423711"/>
                  <a:pt x="408869" y="5414076"/>
                </a:cubicBezTo>
                <a:close/>
                <a:moveTo>
                  <a:pt x="1279396" y="5406889"/>
                </a:moveTo>
                <a:cubicBezTo>
                  <a:pt x="1272294" y="5406291"/>
                  <a:pt x="1266610" y="5406332"/>
                  <a:pt x="1264461" y="5409272"/>
                </a:cubicBezTo>
                <a:cubicBezTo>
                  <a:pt x="1260165" y="5415147"/>
                  <a:pt x="1264283" y="5440452"/>
                  <a:pt x="1272761" y="5449485"/>
                </a:cubicBezTo>
                <a:cubicBezTo>
                  <a:pt x="1281236" y="5458520"/>
                  <a:pt x="1301115" y="5462280"/>
                  <a:pt x="1302603" y="5449923"/>
                </a:cubicBezTo>
                <a:cubicBezTo>
                  <a:pt x="1311140" y="5448564"/>
                  <a:pt x="1304153" y="5427174"/>
                  <a:pt x="1302836" y="5408345"/>
                </a:cubicBezTo>
                <a:cubicBezTo>
                  <a:pt x="1295018" y="5408726"/>
                  <a:pt x="1286498" y="5407488"/>
                  <a:pt x="1279396" y="5406889"/>
                </a:cubicBezTo>
                <a:close/>
                <a:moveTo>
                  <a:pt x="806910" y="5395647"/>
                </a:moveTo>
                <a:cubicBezTo>
                  <a:pt x="766749" y="5460892"/>
                  <a:pt x="766515" y="5502470"/>
                  <a:pt x="811762" y="5543723"/>
                </a:cubicBezTo>
                <a:cubicBezTo>
                  <a:pt x="821731" y="5540405"/>
                  <a:pt x="834502" y="5543564"/>
                  <a:pt x="844468" y="5540242"/>
                </a:cubicBezTo>
                <a:cubicBezTo>
                  <a:pt x="834737" y="5501987"/>
                  <a:pt x="825000" y="5463726"/>
                  <a:pt x="806910" y="5395647"/>
                </a:cubicBezTo>
                <a:close/>
                <a:moveTo>
                  <a:pt x="473846" y="5232372"/>
                </a:moveTo>
                <a:cubicBezTo>
                  <a:pt x="472236" y="5265511"/>
                  <a:pt x="470631" y="5298655"/>
                  <a:pt x="459112" y="5324721"/>
                </a:cubicBezTo>
                <a:cubicBezTo>
                  <a:pt x="474693" y="5334356"/>
                  <a:pt x="486034" y="5339472"/>
                  <a:pt x="497374" y="5344588"/>
                </a:cubicBezTo>
                <a:cubicBezTo>
                  <a:pt x="503220" y="5315963"/>
                  <a:pt x="506258" y="5280859"/>
                  <a:pt x="512104" y="5252234"/>
                </a:cubicBezTo>
                <a:cubicBezTo>
                  <a:pt x="500763" y="5247118"/>
                  <a:pt x="485187" y="5237486"/>
                  <a:pt x="473846" y="5232372"/>
                </a:cubicBezTo>
                <a:close/>
                <a:moveTo>
                  <a:pt x="903469" y="4620205"/>
                </a:moveTo>
                <a:cubicBezTo>
                  <a:pt x="896897" y="4620172"/>
                  <a:pt x="890138" y="4621682"/>
                  <a:pt x="887989" y="4624621"/>
                </a:cubicBezTo>
                <a:cubicBezTo>
                  <a:pt x="879396" y="4636376"/>
                  <a:pt x="879279" y="4657165"/>
                  <a:pt x="872002" y="4687747"/>
                </a:cubicBezTo>
                <a:cubicBezTo>
                  <a:pt x="914674" y="4680946"/>
                  <a:pt x="928879" y="4682143"/>
                  <a:pt x="937416" y="4680785"/>
                </a:cubicBezTo>
                <a:cubicBezTo>
                  <a:pt x="930428" y="4659394"/>
                  <a:pt x="927681" y="4642523"/>
                  <a:pt x="917833" y="4625057"/>
                </a:cubicBezTo>
                <a:cubicBezTo>
                  <a:pt x="916429" y="4621818"/>
                  <a:pt x="910043" y="4620239"/>
                  <a:pt x="903469" y="4620205"/>
                </a:cubicBezTo>
                <a:close/>
                <a:moveTo>
                  <a:pt x="1138306" y="4591653"/>
                </a:moveTo>
                <a:cubicBezTo>
                  <a:pt x="1106854" y="4624355"/>
                  <a:pt x="1088296" y="4639431"/>
                  <a:pt x="1056844" y="4672136"/>
                </a:cubicBezTo>
                <a:cubicBezTo>
                  <a:pt x="1129186" y="4696954"/>
                  <a:pt x="1147748" y="4681881"/>
                  <a:pt x="1138306" y="4591653"/>
                </a:cubicBezTo>
                <a:close/>
                <a:moveTo>
                  <a:pt x="813403" y="4434298"/>
                </a:moveTo>
                <a:cubicBezTo>
                  <a:pt x="803952" y="4436587"/>
                  <a:pt x="791665" y="4441791"/>
                  <a:pt x="775282" y="4448729"/>
                </a:cubicBezTo>
                <a:cubicBezTo>
                  <a:pt x="802144" y="4473872"/>
                  <a:pt x="823333" y="4496455"/>
                  <a:pt x="855868" y="4524159"/>
                </a:cubicBezTo>
                <a:cubicBezTo>
                  <a:pt x="847400" y="4466119"/>
                  <a:pt x="843694" y="4440727"/>
                  <a:pt x="830411" y="4434557"/>
                </a:cubicBezTo>
                <a:cubicBezTo>
                  <a:pt x="825984" y="4432501"/>
                  <a:pt x="820490" y="4432579"/>
                  <a:pt x="813403" y="4434298"/>
                </a:cubicBezTo>
                <a:close/>
                <a:moveTo>
                  <a:pt x="1240929" y="4286249"/>
                </a:moveTo>
                <a:cubicBezTo>
                  <a:pt x="1195153" y="4338543"/>
                  <a:pt x="1195153" y="4338543"/>
                  <a:pt x="1225961" y="4420175"/>
                </a:cubicBezTo>
                <a:cubicBezTo>
                  <a:pt x="1234789" y="4366843"/>
                  <a:pt x="1235023" y="4325267"/>
                  <a:pt x="1240929" y="4286249"/>
                </a:cubicBezTo>
                <a:close/>
                <a:moveTo>
                  <a:pt x="917189" y="4233992"/>
                </a:moveTo>
                <a:cubicBezTo>
                  <a:pt x="861739" y="4237633"/>
                  <a:pt x="843065" y="4273497"/>
                  <a:pt x="862586" y="4339618"/>
                </a:cubicBezTo>
                <a:cubicBezTo>
                  <a:pt x="876559" y="4382393"/>
                  <a:pt x="906168" y="4424406"/>
                  <a:pt x="931480" y="4472297"/>
                </a:cubicBezTo>
                <a:cubicBezTo>
                  <a:pt x="961439" y="4451945"/>
                  <a:pt x="977137" y="4440792"/>
                  <a:pt x="1007154" y="4410044"/>
                </a:cubicBezTo>
                <a:cubicBezTo>
                  <a:pt x="882287" y="4374556"/>
                  <a:pt x="969420" y="4296630"/>
                  <a:pt x="917189" y="4233992"/>
                </a:cubicBezTo>
                <a:close/>
                <a:moveTo>
                  <a:pt x="1163499" y="3649527"/>
                </a:moveTo>
                <a:cubicBezTo>
                  <a:pt x="1121671" y="3758308"/>
                  <a:pt x="1078415" y="3869054"/>
                  <a:pt x="1036529" y="3988234"/>
                </a:cubicBezTo>
                <a:cubicBezTo>
                  <a:pt x="1074733" y="4018492"/>
                  <a:pt x="1107263" y="4046192"/>
                  <a:pt x="1142600" y="4080371"/>
                </a:cubicBezTo>
                <a:cubicBezTo>
                  <a:pt x="1152569" y="4077052"/>
                  <a:pt x="1161102" y="4075689"/>
                  <a:pt x="1171071" y="4072372"/>
                </a:cubicBezTo>
                <a:cubicBezTo>
                  <a:pt x="1097938" y="3935174"/>
                  <a:pt x="1119771" y="3843421"/>
                  <a:pt x="1174255" y="3758585"/>
                </a:cubicBezTo>
                <a:cubicBezTo>
                  <a:pt x="1190011" y="3737035"/>
                  <a:pt x="1183141" y="3694856"/>
                  <a:pt x="1190416" y="3664274"/>
                </a:cubicBezTo>
                <a:cubicBezTo>
                  <a:pt x="1180510" y="3657196"/>
                  <a:pt x="1173409" y="3656600"/>
                  <a:pt x="1163499" y="3649527"/>
                </a:cubicBezTo>
                <a:close/>
                <a:moveTo>
                  <a:pt x="1702654" y="2798574"/>
                </a:moveTo>
                <a:cubicBezTo>
                  <a:pt x="1696926" y="2806409"/>
                  <a:pt x="1689763" y="2816205"/>
                  <a:pt x="1684034" y="2824041"/>
                </a:cubicBezTo>
                <a:lnTo>
                  <a:pt x="1751846" y="2896314"/>
                </a:lnTo>
                <a:cubicBezTo>
                  <a:pt x="1761815" y="2892997"/>
                  <a:pt x="1767544" y="2885160"/>
                  <a:pt x="1767602" y="2874765"/>
                </a:cubicBezTo>
                <a:cubicBezTo>
                  <a:pt x="1747844" y="2850222"/>
                  <a:pt x="1722414" y="2823120"/>
                  <a:pt x="1702654" y="2798574"/>
                </a:cubicBezTo>
                <a:close/>
                <a:moveTo>
                  <a:pt x="6523417" y="2508130"/>
                </a:moveTo>
                <a:cubicBezTo>
                  <a:pt x="6492070" y="2517819"/>
                  <a:pt x="6455688" y="2522550"/>
                  <a:pt x="6397631" y="2534908"/>
                </a:cubicBezTo>
                <a:cubicBezTo>
                  <a:pt x="6464200" y="2559931"/>
                  <a:pt x="6500964" y="2567177"/>
                  <a:pt x="6540442" y="2582894"/>
                </a:cubicBezTo>
                <a:cubicBezTo>
                  <a:pt x="6534640" y="2553982"/>
                  <a:pt x="6531546" y="2533534"/>
                  <a:pt x="6523417" y="2508130"/>
                </a:cubicBezTo>
                <a:close/>
                <a:moveTo>
                  <a:pt x="6411188" y="2351122"/>
                </a:moveTo>
                <a:cubicBezTo>
                  <a:pt x="6396480" y="2348223"/>
                  <a:pt x="6382162" y="2357304"/>
                  <a:pt x="6365132" y="2357911"/>
                </a:cubicBezTo>
                <a:cubicBezTo>
                  <a:pt x="6372872" y="2371340"/>
                  <a:pt x="6375579" y="2379804"/>
                  <a:pt x="6378289" y="2388277"/>
                </a:cubicBezTo>
                <a:cubicBezTo>
                  <a:pt x="6412733" y="2399032"/>
                  <a:pt x="6444860" y="2413299"/>
                  <a:pt x="6466916" y="2417647"/>
                </a:cubicBezTo>
                <a:cubicBezTo>
                  <a:pt x="6466533" y="2405673"/>
                  <a:pt x="6468856" y="2402161"/>
                  <a:pt x="6468468" y="2390180"/>
                </a:cubicBezTo>
                <a:cubicBezTo>
                  <a:pt x="6451052" y="2378818"/>
                  <a:pt x="6430928" y="2358982"/>
                  <a:pt x="6411188" y="2351122"/>
                </a:cubicBezTo>
                <a:close/>
                <a:moveTo>
                  <a:pt x="5282942" y="1979137"/>
                </a:moveTo>
                <a:cubicBezTo>
                  <a:pt x="5256534" y="2005074"/>
                  <a:pt x="5240898" y="2021298"/>
                  <a:pt x="5224044" y="2039150"/>
                </a:cubicBezTo>
                <a:cubicBezTo>
                  <a:pt x="5228562" y="2042525"/>
                  <a:pt x="5234122" y="2049215"/>
                  <a:pt x="5238638" y="2052589"/>
                </a:cubicBezTo>
                <a:cubicBezTo>
                  <a:pt x="5262268" y="2039797"/>
                  <a:pt x="5291456" y="2033692"/>
                  <a:pt x="5282942" y="1979137"/>
                </a:cubicBezTo>
                <a:close/>
                <a:moveTo>
                  <a:pt x="5956012" y="1789328"/>
                </a:moveTo>
                <a:cubicBezTo>
                  <a:pt x="5950103" y="1792526"/>
                  <a:pt x="5945414" y="1794098"/>
                  <a:pt x="5939506" y="1797294"/>
                </a:cubicBezTo>
                <a:cubicBezTo>
                  <a:pt x="5941590" y="1803924"/>
                  <a:pt x="5943674" y="1810554"/>
                  <a:pt x="5948193" y="1813928"/>
                </a:cubicBezTo>
                <a:cubicBezTo>
                  <a:pt x="5948193" y="1813928"/>
                  <a:pt x="5960006" y="1807532"/>
                  <a:pt x="5960006" y="1807532"/>
                </a:cubicBezTo>
                <a:cubicBezTo>
                  <a:pt x="5960182" y="1802590"/>
                  <a:pt x="5958096" y="1795958"/>
                  <a:pt x="5956012" y="1789328"/>
                </a:cubicBezTo>
                <a:close/>
                <a:moveTo>
                  <a:pt x="5149340" y="1361866"/>
                </a:moveTo>
                <a:lnTo>
                  <a:pt x="5112772" y="1402168"/>
                </a:lnTo>
                <a:lnTo>
                  <a:pt x="5112810" y="1404754"/>
                </a:lnTo>
                <a:lnTo>
                  <a:pt x="5112725" y="1409529"/>
                </a:lnTo>
                <a:lnTo>
                  <a:pt x="5120674" y="1419092"/>
                </a:lnTo>
                <a:cubicBezTo>
                  <a:pt x="5135094" y="1404495"/>
                  <a:pt x="5148299" y="1391529"/>
                  <a:pt x="5162717" y="1376931"/>
                </a:cubicBezTo>
                <a:cubicBezTo>
                  <a:pt x="5159417" y="1371928"/>
                  <a:pt x="5152643" y="1366869"/>
                  <a:pt x="5149340" y="1361866"/>
                </a:cubicBezTo>
                <a:close/>
                <a:moveTo>
                  <a:pt x="6051269" y="1301274"/>
                </a:moveTo>
                <a:cubicBezTo>
                  <a:pt x="6037771" y="1298117"/>
                  <a:pt x="6025386" y="1301130"/>
                  <a:pt x="6017258" y="1313413"/>
                </a:cubicBezTo>
                <a:cubicBezTo>
                  <a:pt x="5963842" y="1394125"/>
                  <a:pt x="5910423" y="1474841"/>
                  <a:pt x="5857008" y="1555554"/>
                </a:cubicBezTo>
                <a:lnTo>
                  <a:pt x="5928584" y="1351760"/>
                </a:lnTo>
                <a:lnTo>
                  <a:pt x="5769941" y="1435730"/>
                </a:lnTo>
                <a:cubicBezTo>
                  <a:pt x="5738199" y="1450071"/>
                  <a:pt x="5722387" y="1471240"/>
                  <a:pt x="5720348" y="1507766"/>
                </a:cubicBezTo>
                <a:cubicBezTo>
                  <a:pt x="5720203" y="1530489"/>
                  <a:pt x="5712493" y="1557706"/>
                  <a:pt x="5697899" y="1577246"/>
                </a:cubicBezTo>
                <a:cubicBezTo>
                  <a:pt x="5672627" y="1616716"/>
                  <a:pt x="5645871" y="1652539"/>
                  <a:pt x="5620599" y="1692006"/>
                </a:cubicBezTo>
                <a:cubicBezTo>
                  <a:pt x="5655681" y="1768943"/>
                  <a:pt x="5688331" y="1849137"/>
                  <a:pt x="5717068" y="1928944"/>
                </a:cubicBezTo>
                <a:cubicBezTo>
                  <a:pt x="5732197" y="1919951"/>
                  <a:pt x="5741927" y="1906924"/>
                  <a:pt x="5752873" y="1892268"/>
                </a:cubicBezTo>
                <a:cubicBezTo>
                  <a:pt x="5732343" y="1897228"/>
                  <a:pt x="5708987" y="1872175"/>
                  <a:pt x="5721830" y="1843716"/>
                </a:cubicBezTo>
                <a:cubicBezTo>
                  <a:pt x="5818531" y="1676224"/>
                  <a:pt x="5917588" y="1511918"/>
                  <a:pt x="6043434" y="1367978"/>
                </a:cubicBezTo>
                <a:lnTo>
                  <a:pt x="6088071" y="1323066"/>
                </a:lnTo>
                <a:lnTo>
                  <a:pt x="6071956" y="1310249"/>
                </a:lnTo>
                <a:cubicBezTo>
                  <a:pt x="6065044" y="1305973"/>
                  <a:pt x="6058018" y="1302852"/>
                  <a:pt x="6051269" y="1301274"/>
                </a:cubicBezTo>
                <a:close/>
                <a:moveTo>
                  <a:pt x="5297195" y="1145064"/>
                </a:moveTo>
                <a:cubicBezTo>
                  <a:pt x="5269222" y="1149537"/>
                  <a:pt x="5248201" y="1154131"/>
                  <a:pt x="5215537" y="1160175"/>
                </a:cubicBezTo>
                <a:cubicBezTo>
                  <a:pt x="5222485" y="1193268"/>
                  <a:pt x="5225267" y="1213102"/>
                  <a:pt x="5231345" y="1237936"/>
                </a:cubicBezTo>
                <a:cubicBezTo>
                  <a:pt x="5274954" y="1217238"/>
                  <a:pt x="5298930" y="1194558"/>
                  <a:pt x="5297195" y="1145064"/>
                </a:cubicBezTo>
                <a:close/>
                <a:moveTo>
                  <a:pt x="6468201" y="719956"/>
                </a:moveTo>
                <a:lnTo>
                  <a:pt x="6463142" y="728386"/>
                </a:lnTo>
                <a:lnTo>
                  <a:pt x="6463556" y="726975"/>
                </a:lnTo>
                <a:cubicBezTo>
                  <a:pt x="6465878" y="723467"/>
                  <a:pt x="6465878" y="723467"/>
                  <a:pt x="6468201" y="719956"/>
                </a:cubicBezTo>
                <a:close/>
                <a:moveTo>
                  <a:pt x="3269640" y="382511"/>
                </a:moveTo>
                <a:lnTo>
                  <a:pt x="3209727" y="417359"/>
                </a:lnTo>
                <a:cubicBezTo>
                  <a:pt x="3213962" y="421874"/>
                  <a:pt x="3221006" y="432869"/>
                  <a:pt x="3228050" y="443860"/>
                </a:cubicBezTo>
                <a:cubicBezTo>
                  <a:pt x="3237332" y="436325"/>
                  <a:pt x="3246969" y="428298"/>
                  <a:pt x="3257668" y="421401"/>
                </a:cubicBezTo>
                <a:lnTo>
                  <a:pt x="3266901" y="417375"/>
                </a:lnTo>
                <a:close/>
                <a:moveTo>
                  <a:pt x="3741755" y="1520"/>
                </a:moveTo>
                <a:cubicBezTo>
                  <a:pt x="3763868" y="-2840"/>
                  <a:pt x="3788122" y="2494"/>
                  <a:pt x="3811542" y="13508"/>
                </a:cubicBezTo>
                <a:cubicBezTo>
                  <a:pt x="3841350" y="29697"/>
                  <a:pt x="3866494" y="53244"/>
                  <a:pt x="3898452" y="79124"/>
                </a:cubicBezTo>
                <a:cubicBezTo>
                  <a:pt x="3930051" y="34740"/>
                  <a:pt x="3962329" y="9989"/>
                  <a:pt x="3996721" y="4245"/>
                </a:cubicBezTo>
                <a:cubicBezTo>
                  <a:pt x="4031111" y="-1500"/>
                  <a:pt x="4067615" y="11762"/>
                  <a:pt x="4107666" y="43403"/>
                </a:cubicBezTo>
                <a:cubicBezTo>
                  <a:pt x="4123433" y="57765"/>
                  <a:pt x="4154034" y="44378"/>
                  <a:pt x="4175724" y="42860"/>
                </a:cubicBezTo>
                <a:cubicBezTo>
                  <a:pt x="4219106" y="39826"/>
                  <a:pt x="4244254" y="63372"/>
                  <a:pt x="4242253" y="125368"/>
                </a:cubicBezTo>
                <a:cubicBezTo>
                  <a:pt x="4236575" y="260724"/>
                  <a:pt x="4258980" y="399738"/>
                  <a:pt x="4218410" y="529102"/>
                </a:cubicBezTo>
                <a:cubicBezTo>
                  <a:pt x="4217150" y="537626"/>
                  <a:pt x="4212488" y="544981"/>
                  <a:pt x="4214634" y="554672"/>
                </a:cubicBezTo>
                <a:cubicBezTo>
                  <a:pt x="4225242" y="749339"/>
                  <a:pt x="4155379" y="907460"/>
                  <a:pt x="4112341" y="1077764"/>
                </a:cubicBezTo>
                <a:cubicBezTo>
                  <a:pt x="4094202" y="1152137"/>
                  <a:pt x="4089686" y="1231178"/>
                  <a:pt x="4088152" y="1314228"/>
                </a:cubicBezTo>
                <a:cubicBezTo>
                  <a:pt x="4116510" y="1243361"/>
                  <a:pt x="4144863" y="1172491"/>
                  <a:pt x="4178301" y="1091426"/>
                </a:cubicBezTo>
                <a:cubicBezTo>
                  <a:pt x="4203446" y="1114972"/>
                  <a:pt x="4219216" y="1129335"/>
                  <a:pt x="4240955" y="1151711"/>
                </a:cubicBezTo>
                <a:cubicBezTo>
                  <a:pt x="4255369" y="1126805"/>
                  <a:pt x="4273187" y="1103065"/>
                  <a:pt x="4291002" y="1079326"/>
                </a:cubicBezTo>
                <a:cubicBezTo>
                  <a:pt x="4383074" y="964637"/>
                  <a:pt x="4411994" y="962614"/>
                  <a:pt x="4507542" y="1090891"/>
                </a:cubicBezTo>
                <a:cubicBezTo>
                  <a:pt x="4566448" y="982737"/>
                  <a:pt x="4638332" y="980523"/>
                  <a:pt x="4726504" y="1037617"/>
                </a:cubicBezTo>
                <a:cubicBezTo>
                  <a:pt x="4777190" y="1069919"/>
                  <a:pt x="4793137" y="1119414"/>
                  <a:pt x="4799849" y="1176935"/>
                </a:cubicBezTo>
                <a:lnTo>
                  <a:pt x="4801777" y="1204711"/>
                </a:lnTo>
                <a:lnTo>
                  <a:pt x="4804990" y="1201069"/>
                </a:lnTo>
                <a:cubicBezTo>
                  <a:pt x="4820019" y="1185658"/>
                  <a:pt x="4834482" y="1169826"/>
                  <a:pt x="4850900" y="1160210"/>
                </a:cubicBezTo>
                <a:lnTo>
                  <a:pt x="4858623" y="1157597"/>
                </a:lnTo>
                <a:lnTo>
                  <a:pt x="4872676" y="1064229"/>
                </a:lnTo>
                <a:cubicBezTo>
                  <a:pt x="4880853" y="1032708"/>
                  <a:pt x="4893502" y="1003092"/>
                  <a:pt x="4914398" y="976677"/>
                </a:cubicBezTo>
                <a:cubicBezTo>
                  <a:pt x="4940802" y="991699"/>
                  <a:pt x="4969550" y="1009018"/>
                  <a:pt x="4999523" y="1027130"/>
                </a:cubicBezTo>
                <a:lnTo>
                  <a:pt x="5054339" y="1059859"/>
                </a:lnTo>
                <a:lnTo>
                  <a:pt x="5075368" y="1057308"/>
                </a:lnTo>
                <a:cubicBezTo>
                  <a:pt x="5086002" y="1057720"/>
                  <a:pt x="5097088" y="1059658"/>
                  <a:pt x="5108859" y="1062743"/>
                </a:cubicBezTo>
                <a:lnTo>
                  <a:pt x="5093904" y="1088855"/>
                </a:lnTo>
                <a:lnTo>
                  <a:pt x="5103295" y="1120916"/>
                </a:lnTo>
                <a:cubicBezTo>
                  <a:pt x="5106777" y="1133676"/>
                  <a:pt x="5109356" y="1146499"/>
                  <a:pt x="5109171" y="1159868"/>
                </a:cubicBezTo>
                <a:lnTo>
                  <a:pt x="5110427" y="1244395"/>
                </a:lnTo>
                <a:lnTo>
                  <a:pt x="5126928" y="1208146"/>
                </a:lnTo>
                <a:cubicBezTo>
                  <a:pt x="5139784" y="1172088"/>
                  <a:pt x="5166541" y="1136265"/>
                  <a:pt x="5193124" y="1105386"/>
                </a:cubicBezTo>
                <a:cubicBezTo>
                  <a:pt x="5261925" y="1027400"/>
                  <a:pt x="5323950" y="944356"/>
                  <a:pt x="5373468" y="854506"/>
                </a:cubicBezTo>
                <a:cubicBezTo>
                  <a:pt x="5377290" y="844675"/>
                  <a:pt x="5383544" y="831591"/>
                  <a:pt x="5388235" y="830021"/>
                </a:cubicBezTo>
                <a:cubicBezTo>
                  <a:pt x="5415165" y="822230"/>
                  <a:pt x="5432019" y="804378"/>
                  <a:pt x="5445396" y="786467"/>
                </a:cubicBezTo>
                <a:lnTo>
                  <a:pt x="5488308" y="818517"/>
                </a:lnTo>
                <a:cubicBezTo>
                  <a:pt x="5445395" y="885396"/>
                  <a:pt x="5403697" y="950646"/>
                  <a:pt x="5358525" y="1015840"/>
                </a:cubicBezTo>
                <a:cubicBezTo>
                  <a:pt x="5341498" y="1038637"/>
                  <a:pt x="5326728" y="1063118"/>
                  <a:pt x="5349490" y="1075046"/>
                </a:cubicBezTo>
                <a:cubicBezTo>
                  <a:pt x="5361999" y="1081850"/>
                  <a:pt x="5396052" y="1069236"/>
                  <a:pt x="5406999" y="1054580"/>
                </a:cubicBezTo>
                <a:cubicBezTo>
                  <a:pt x="5446784" y="1010732"/>
                  <a:pt x="5481010" y="960194"/>
                  <a:pt x="5516280" y="912972"/>
                </a:cubicBezTo>
                <a:lnTo>
                  <a:pt x="5509507" y="907913"/>
                </a:lnTo>
                <a:cubicBezTo>
                  <a:pt x="5519236" y="894886"/>
                  <a:pt x="5527749" y="883489"/>
                  <a:pt x="5537478" y="870462"/>
                </a:cubicBezTo>
                <a:cubicBezTo>
                  <a:pt x="5539911" y="867205"/>
                  <a:pt x="5542343" y="863949"/>
                  <a:pt x="5544775" y="860692"/>
                </a:cubicBezTo>
                <a:lnTo>
                  <a:pt x="5578653" y="885995"/>
                </a:lnTo>
                <a:cubicBezTo>
                  <a:pt x="5589946" y="894430"/>
                  <a:pt x="5601762" y="888034"/>
                  <a:pt x="5611315" y="879950"/>
                </a:cubicBezTo>
                <a:cubicBezTo>
                  <a:pt x="5612532" y="878321"/>
                  <a:pt x="5612532" y="878321"/>
                  <a:pt x="5613748" y="876693"/>
                </a:cubicBezTo>
                <a:lnTo>
                  <a:pt x="5646965" y="902104"/>
                </a:lnTo>
                <a:lnTo>
                  <a:pt x="5595229" y="988152"/>
                </a:lnTo>
                <a:cubicBezTo>
                  <a:pt x="5577251" y="1017849"/>
                  <a:pt x="5564680" y="1051583"/>
                  <a:pt x="5561154" y="1084462"/>
                </a:cubicBezTo>
                <a:cubicBezTo>
                  <a:pt x="5549918" y="1144562"/>
                  <a:pt x="5527617" y="1191322"/>
                  <a:pt x="5465074" y="1213102"/>
                </a:cubicBezTo>
                <a:cubicBezTo>
                  <a:pt x="5448462" y="1218449"/>
                  <a:pt x="5425085" y="1244114"/>
                  <a:pt x="5425889" y="1259935"/>
                </a:cubicBezTo>
                <a:cubicBezTo>
                  <a:pt x="5426012" y="1287929"/>
                  <a:pt x="5418034" y="1309876"/>
                  <a:pt x="5405872" y="1326159"/>
                </a:cubicBezTo>
                <a:cubicBezTo>
                  <a:pt x="5450148" y="1379522"/>
                  <a:pt x="5488079" y="1435755"/>
                  <a:pt x="5522356" y="1496869"/>
                </a:cubicBezTo>
                <a:cubicBezTo>
                  <a:pt x="5610705" y="1446168"/>
                  <a:pt x="5634783" y="1357610"/>
                  <a:pt x="5670610" y="1270220"/>
                </a:cubicBezTo>
                <a:cubicBezTo>
                  <a:pt x="5701839" y="1194612"/>
                  <a:pt x="5766152" y="1131032"/>
                  <a:pt x="5816015" y="1064271"/>
                </a:cubicBezTo>
                <a:lnTo>
                  <a:pt x="5840135" y="1031976"/>
                </a:lnTo>
                <a:lnTo>
                  <a:pt x="5885087" y="1058106"/>
                </a:lnTo>
                <a:lnTo>
                  <a:pt x="5897507" y="1061548"/>
                </a:lnTo>
                <a:lnTo>
                  <a:pt x="5872455" y="1101352"/>
                </a:lnTo>
                <a:cubicBezTo>
                  <a:pt x="5877855" y="1105386"/>
                  <a:pt x="5882040" y="1111047"/>
                  <a:pt x="5887440" y="1115081"/>
                </a:cubicBezTo>
                <a:cubicBezTo>
                  <a:pt x="5903786" y="1104460"/>
                  <a:pt x="5922832" y="1095853"/>
                  <a:pt x="5936478" y="1083217"/>
                </a:cubicBezTo>
                <a:lnTo>
                  <a:pt x="5943206" y="1074209"/>
                </a:lnTo>
                <a:lnTo>
                  <a:pt x="6024498" y="1096732"/>
                </a:lnTo>
                <a:lnTo>
                  <a:pt x="6109451" y="886769"/>
                </a:lnTo>
                <a:cubicBezTo>
                  <a:pt x="6204242" y="672881"/>
                  <a:pt x="6312821" y="471132"/>
                  <a:pt x="6444620" y="290820"/>
                </a:cubicBezTo>
                <a:cubicBezTo>
                  <a:pt x="6408998" y="470256"/>
                  <a:pt x="6345902" y="628407"/>
                  <a:pt x="6277773" y="781597"/>
                </a:cubicBezTo>
                <a:cubicBezTo>
                  <a:pt x="6243320" y="846211"/>
                  <a:pt x="6213900" y="915790"/>
                  <a:pt x="6184480" y="985363"/>
                </a:cubicBezTo>
                <a:cubicBezTo>
                  <a:pt x="6159321" y="1035948"/>
                  <a:pt x="6257622" y="1138635"/>
                  <a:pt x="6285104" y="1084543"/>
                </a:cubicBezTo>
                <a:cubicBezTo>
                  <a:pt x="6319167" y="1007950"/>
                  <a:pt x="6353233" y="931353"/>
                  <a:pt x="6387296" y="854759"/>
                </a:cubicBezTo>
                <a:cubicBezTo>
                  <a:pt x="6401230" y="833703"/>
                  <a:pt x="6414490" y="810531"/>
                  <a:pt x="6427748" y="787358"/>
                </a:cubicBezTo>
                <a:lnTo>
                  <a:pt x="6463142" y="728386"/>
                </a:lnTo>
                <a:lnTo>
                  <a:pt x="6457876" y="746351"/>
                </a:lnTo>
                <a:cubicBezTo>
                  <a:pt x="6456910" y="795897"/>
                  <a:pt x="6535728" y="869143"/>
                  <a:pt x="6564178" y="826154"/>
                </a:cubicBezTo>
                <a:lnTo>
                  <a:pt x="6752296" y="541900"/>
                </a:lnTo>
                <a:cubicBezTo>
                  <a:pt x="6756548" y="598274"/>
                  <a:pt x="6758483" y="658164"/>
                  <a:pt x="6760410" y="718050"/>
                </a:cubicBezTo>
                <a:cubicBezTo>
                  <a:pt x="6766990" y="770923"/>
                  <a:pt x="6829295" y="814942"/>
                  <a:pt x="6862971" y="801748"/>
                </a:cubicBezTo>
                <a:cubicBezTo>
                  <a:pt x="6973666" y="760095"/>
                  <a:pt x="7083586" y="769858"/>
                  <a:pt x="7229106" y="826319"/>
                </a:cubicBezTo>
                <a:cubicBezTo>
                  <a:pt x="7421456" y="899938"/>
                  <a:pt x="7430354" y="1024676"/>
                  <a:pt x="7427630" y="1166952"/>
                </a:cubicBezTo>
                <a:cubicBezTo>
                  <a:pt x="7429176" y="1214864"/>
                  <a:pt x="7484132" y="1257435"/>
                  <a:pt x="7518192" y="1256215"/>
                </a:cubicBezTo>
                <a:cubicBezTo>
                  <a:pt x="7527870" y="1254157"/>
                  <a:pt x="7540254" y="1260568"/>
                  <a:pt x="7549928" y="1258505"/>
                </a:cubicBezTo>
                <a:cubicBezTo>
                  <a:pt x="7525154" y="1321061"/>
                  <a:pt x="7510440" y="1393540"/>
                  <a:pt x="7500762" y="1470974"/>
                </a:cubicBezTo>
                <a:cubicBezTo>
                  <a:pt x="7490304" y="1524453"/>
                  <a:pt x="7580482" y="1601739"/>
                  <a:pt x="7608352" y="1559628"/>
                </a:cubicBezTo>
                <a:lnTo>
                  <a:pt x="7668736" y="1468385"/>
                </a:lnTo>
                <a:cubicBezTo>
                  <a:pt x="7666414" y="1471893"/>
                  <a:pt x="7669120" y="1480360"/>
                  <a:pt x="7666798" y="1483867"/>
                </a:cubicBezTo>
                <a:cubicBezTo>
                  <a:pt x="7674148" y="1560695"/>
                  <a:pt x="7785222" y="1606392"/>
                  <a:pt x="7782904" y="1534527"/>
                </a:cubicBezTo>
                <a:cubicBezTo>
                  <a:pt x="7779038" y="1490125"/>
                  <a:pt x="7777884" y="1454195"/>
                  <a:pt x="7784076" y="1419714"/>
                </a:cubicBezTo>
                <a:cubicBezTo>
                  <a:pt x="7804200" y="1439549"/>
                  <a:pt x="7823938" y="1447404"/>
                  <a:pt x="7840966" y="1446792"/>
                </a:cubicBezTo>
                <a:cubicBezTo>
                  <a:pt x="7839032" y="1462284"/>
                  <a:pt x="7839414" y="1474260"/>
                  <a:pt x="7839804" y="1486239"/>
                </a:cubicBezTo>
                <a:cubicBezTo>
                  <a:pt x="7840578" y="1510194"/>
                  <a:pt x="7851022" y="1532088"/>
                  <a:pt x="7873470" y="1548411"/>
                </a:cubicBezTo>
                <a:cubicBezTo>
                  <a:pt x="7761224" y="1617530"/>
                  <a:pt x="7667170" y="1721973"/>
                  <a:pt x="7595174" y="1830762"/>
                </a:cubicBezTo>
                <a:cubicBezTo>
                  <a:pt x="7557626" y="1874931"/>
                  <a:pt x="7663282" y="1979071"/>
                  <a:pt x="7695798" y="1929941"/>
                </a:cubicBezTo>
                <a:cubicBezTo>
                  <a:pt x="7756564" y="1850674"/>
                  <a:pt x="7821984" y="1764393"/>
                  <a:pt x="7905198" y="1701453"/>
                </a:cubicBezTo>
                <a:cubicBezTo>
                  <a:pt x="7927644" y="1717778"/>
                  <a:pt x="7952032" y="1718620"/>
                  <a:pt x="7963642" y="1701075"/>
                </a:cubicBezTo>
                <a:lnTo>
                  <a:pt x="8007770" y="1634396"/>
                </a:lnTo>
                <a:cubicBezTo>
                  <a:pt x="8005446" y="1637907"/>
                  <a:pt x="8008154" y="1646371"/>
                  <a:pt x="8005830" y="1649882"/>
                </a:cubicBezTo>
                <a:cubicBezTo>
                  <a:pt x="8010086" y="1706261"/>
                  <a:pt x="8079750" y="1751731"/>
                  <a:pt x="8108392" y="1733574"/>
                </a:cubicBezTo>
                <a:cubicBezTo>
                  <a:pt x="8126192" y="1756923"/>
                  <a:pt x="8148642" y="1773246"/>
                  <a:pt x="8170698" y="1777594"/>
                </a:cubicBezTo>
                <a:cubicBezTo>
                  <a:pt x="8149798" y="1809178"/>
                  <a:pt x="8131216" y="1837251"/>
                  <a:pt x="8112638" y="1865325"/>
                </a:cubicBezTo>
                <a:cubicBezTo>
                  <a:pt x="8080122" y="1914457"/>
                  <a:pt x="8180746" y="2013636"/>
                  <a:pt x="8213262" y="1964505"/>
                </a:cubicBezTo>
                <a:cubicBezTo>
                  <a:pt x="8241130" y="1922393"/>
                  <a:pt x="8266674" y="1883792"/>
                  <a:pt x="8294546" y="1841680"/>
                </a:cubicBezTo>
                <a:cubicBezTo>
                  <a:pt x="8299964" y="1858618"/>
                  <a:pt x="8303058" y="1879061"/>
                  <a:pt x="8301124" y="1894552"/>
                </a:cubicBezTo>
                <a:cubicBezTo>
                  <a:pt x="8308470" y="1971375"/>
                  <a:pt x="8419550" y="2017075"/>
                  <a:pt x="8417234" y="1945210"/>
                </a:cubicBezTo>
                <a:cubicBezTo>
                  <a:pt x="8417234" y="1945210"/>
                  <a:pt x="8419554" y="1941701"/>
                  <a:pt x="8419554" y="1941701"/>
                </a:cubicBezTo>
                <a:cubicBezTo>
                  <a:pt x="8429616" y="1951619"/>
                  <a:pt x="8442386" y="1970001"/>
                  <a:pt x="8450126" y="1983430"/>
                </a:cubicBezTo>
                <a:cubicBezTo>
                  <a:pt x="8462898" y="2001817"/>
                  <a:pt x="8468318" y="2018754"/>
                  <a:pt x="8481084" y="2037139"/>
                </a:cubicBezTo>
                <a:cubicBezTo>
                  <a:pt x="8471022" y="2027221"/>
                  <a:pt x="8460958" y="2017303"/>
                  <a:pt x="8450898" y="2007386"/>
                </a:cubicBezTo>
                <a:cubicBezTo>
                  <a:pt x="8385494" y="1942922"/>
                  <a:pt x="8336722" y="2016616"/>
                  <a:pt x="8402126" y="2081079"/>
                </a:cubicBezTo>
                <a:cubicBezTo>
                  <a:pt x="8402126" y="2081079"/>
                  <a:pt x="8407162" y="2086041"/>
                  <a:pt x="8407162" y="2086041"/>
                </a:cubicBezTo>
                <a:cubicBezTo>
                  <a:pt x="8371546" y="2190101"/>
                  <a:pt x="8328574" y="2292711"/>
                  <a:pt x="8292958" y="2396769"/>
                </a:cubicBezTo>
                <a:cubicBezTo>
                  <a:pt x="8316190" y="2286300"/>
                  <a:pt x="8339418" y="2175833"/>
                  <a:pt x="8357620" y="2060408"/>
                </a:cubicBezTo>
                <a:cubicBezTo>
                  <a:pt x="8365366" y="1998459"/>
                  <a:pt x="8253130" y="1916828"/>
                  <a:pt x="8243062" y="1982284"/>
                </a:cubicBezTo>
                <a:cubicBezTo>
                  <a:pt x="8124180" y="2827654"/>
                  <a:pt x="7767676" y="3479404"/>
                  <a:pt x="7360856" y="4081553"/>
                </a:cubicBezTo>
                <a:cubicBezTo>
                  <a:pt x="7336086" y="4068737"/>
                  <a:pt x="7314026" y="4064392"/>
                  <a:pt x="7302414" y="4081937"/>
                </a:cubicBezTo>
                <a:cubicBezTo>
                  <a:pt x="7146810" y="4317064"/>
                  <a:pt x="6991206" y="4552186"/>
                  <a:pt x="6843340" y="4800739"/>
                </a:cubicBezTo>
                <a:cubicBezTo>
                  <a:pt x="6729148" y="4960718"/>
                  <a:pt x="6617286" y="5117191"/>
                  <a:pt x="6510453" y="5278620"/>
                </a:cubicBezTo>
                <a:cubicBezTo>
                  <a:pt x="6496518" y="5299675"/>
                  <a:pt x="6512382" y="5338506"/>
                  <a:pt x="6537540" y="5363302"/>
                </a:cubicBezTo>
                <a:cubicBezTo>
                  <a:pt x="6271996" y="5890161"/>
                  <a:pt x="6069147" y="6473015"/>
                  <a:pt x="5995563" y="7136896"/>
                </a:cubicBezTo>
                <a:cubicBezTo>
                  <a:pt x="5985884" y="7138953"/>
                  <a:pt x="5978534" y="7137504"/>
                  <a:pt x="5973890" y="7144522"/>
                </a:cubicBezTo>
                <a:cubicBezTo>
                  <a:pt x="5940986" y="7181673"/>
                  <a:pt x="5901120" y="7229359"/>
                  <a:pt x="5893374" y="7291306"/>
                </a:cubicBezTo>
                <a:cubicBezTo>
                  <a:pt x="5868594" y="7429239"/>
                  <a:pt x="5823690" y="7547337"/>
                  <a:pt x="5736214" y="7629267"/>
                </a:cubicBezTo>
                <a:cubicBezTo>
                  <a:pt x="5705632" y="7662911"/>
                  <a:pt x="5690150" y="7711431"/>
                  <a:pt x="5674662" y="7759953"/>
                </a:cubicBezTo>
                <a:cubicBezTo>
                  <a:pt x="5611951" y="7930081"/>
                  <a:pt x="5546918" y="8103713"/>
                  <a:pt x="5471819" y="8267434"/>
                </a:cubicBezTo>
                <a:cubicBezTo>
                  <a:pt x="5440094" y="8114395"/>
                  <a:pt x="5530282" y="8040929"/>
                  <a:pt x="5543448" y="7920545"/>
                </a:cubicBezTo>
                <a:cubicBezTo>
                  <a:pt x="5561261" y="7793138"/>
                  <a:pt x="5596488" y="7677097"/>
                  <a:pt x="5638686" y="7550537"/>
                </a:cubicBezTo>
                <a:cubicBezTo>
                  <a:pt x="5587981" y="7564342"/>
                  <a:pt x="5553922" y="7565562"/>
                  <a:pt x="5549666" y="7584560"/>
                </a:cubicBezTo>
                <a:cubicBezTo>
                  <a:pt x="5514823" y="7712575"/>
                  <a:pt x="5495072" y="7855463"/>
                  <a:pt x="5455202" y="7978523"/>
                </a:cubicBezTo>
                <a:cubicBezTo>
                  <a:pt x="5399455" y="8138123"/>
                  <a:pt x="5326292" y="8286351"/>
                  <a:pt x="5230689" y="8418257"/>
                </a:cubicBezTo>
                <a:cubicBezTo>
                  <a:pt x="5229532" y="8306949"/>
                  <a:pt x="5226058" y="8199153"/>
                  <a:pt x="5220259" y="8094859"/>
                </a:cubicBezTo>
                <a:cubicBezTo>
                  <a:pt x="5162596" y="8043825"/>
                  <a:pt x="5112284" y="7994235"/>
                  <a:pt x="5059651" y="7948153"/>
                </a:cubicBezTo>
                <a:cubicBezTo>
                  <a:pt x="4989599" y="7890703"/>
                  <a:pt x="4946250" y="7905961"/>
                  <a:pt x="4980302" y="7980117"/>
                </a:cubicBezTo>
                <a:cubicBezTo>
                  <a:pt x="5024809" y="8076168"/>
                  <a:pt x="4950500" y="8037717"/>
                  <a:pt x="4937338" y="8082727"/>
                </a:cubicBezTo>
                <a:cubicBezTo>
                  <a:pt x="4962879" y="8119499"/>
                  <a:pt x="4998484" y="8166191"/>
                  <a:pt x="5044150" y="8222799"/>
                </a:cubicBezTo>
                <a:cubicBezTo>
                  <a:pt x="5025954" y="8262849"/>
                  <a:pt x="5002730" y="8297941"/>
                  <a:pt x="4972926" y="8355545"/>
                </a:cubicBezTo>
                <a:cubicBezTo>
                  <a:pt x="4931132" y="8267963"/>
                  <a:pt x="4902497" y="8210743"/>
                  <a:pt x="4866118" y="8140097"/>
                </a:cubicBezTo>
                <a:cubicBezTo>
                  <a:pt x="4767808" y="8188161"/>
                  <a:pt x="4766636" y="8302974"/>
                  <a:pt x="4770886" y="8434733"/>
                </a:cubicBezTo>
                <a:cubicBezTo>
                  <a:pt x="4726376" y="8414053"/>
                  <a:pt x="4684195" y="8389869"/>
                  <a:pt x="4627298" y="8362785"/>
                </a:cubicBezTo>
                <a:cubicBezTo>
                  <a:pt x="4637367" y="8297327"/>
                  <a:pt x="4650530" y="8252315"/>
                  <a:pt x="4662920" y="8183349"/>
                </a:cubicBezTo>
                <a:cubicBezTo>
                  <a:pt x="4557646" y="8166565"/>
                  <a:pt x="4567313" y="8315258"/>
                  <a:pt x="4430694" y="8232782"/>
                </a:cubicBezTo>
                <a:cubicBezTo>
                  <a:pt x="4439212" y="8194789"/>
                  <a:pt x="4455084" y="8158250"/>
                  <a:pt x="4456246" y="8118803"/>
                </a:cubicBezTo>
                <a:cubicBezTo>
                  <a:pt x="4452766" y="8086384"/>
                  <a:pt x="4429548" y="8046101"/>
                  <a:pt x="4418714" y="8012227"/>
                </a:cubicBezTo>
                <a:cubicBezTo>
                  <a:pt x="4389300" y="8006429"/>
                  <a:pt x="4352527" y="7999181"/>
                  <a:pt x="4335888" y="8011769"/>
                </a:cubicBezTo>
                <a:cubicBezTo>
                  <a:pt x="4257700" y="8079667"/>
                  <a:pt x="4257700" y="8079667"/>
                  <a:pt x="4137336" y="7972629"/>
                </a:cubicBezTo>
                <a:cubicBezTo>
                  <a:pt x="4102900" y="7886497"/>
                  <a:pt x="4223658" y="7854761"/>
                  <a:pt x="4093232" y="7737803"/>
                </a:cubicBezTo>
                <a:cubicBezTo>
                  <a:pt x="4026658" y="7788154"/>
                  <a:pt x="3965118" y="7843467"/>
                  <a:pt x="3898544" y="7893817"/>
                </a:cubicBezTo>
                <a:cubicBezTo>
                  <a:pt x="3888482" y="7883900"/>
                  <a:pt x="3876096" y="7877493"/>
                  <a:pt x="3866035" y="7867575"/>
                </a:cubicBezTo>
                <a:cubicBezTo>
                  <a:pt x="3867588" y="7764735"/>
                  <a:pt x="3859082" y="7651978"/>
                  <a:pt x="3873024" y="7555545"/>
                </a:cubicBezTo>
                <a:lnTo>
                  <a:pt x="3884378" y="7503605"/>
                </a:lnTo>
                <a:lnTo>
                  <a:pt x="3877129" y="7516031"/>
                </a:lnTo>
                <a:cubicBezTo>
                  <a:pt x="3876708" y="7518874"/>
                  <a:pt x="3876708" y="7518874"/>
                  <a:pt x="3876290" y="7521713"/>
                </a:cubicBezTo>
                <a:cubicBezTo>
                  <a:pt x="3625966" y="7423945"/>
                  <a:pt x="3319899" y="7316018"/>
                  <a:pt x="3118305" y="7542398"/>
                </a:cubicBezTo>
                <a:cubicBezTo>
                  <a:pt x="3110655" y="7545745"/>
                  <a:pt x="3106413" y="7550260"/>
                  <a:pt x="3104735" y="7561623"/>
                </a:cubicBezTo>
                <a:cubicBezTo>
                  <a:pt x="2997805" y="7898067"/>
                  <a:pt x="2969196" y="8261365"/>
                  <a:pt x="2946984" y="8629837"/>
                </a:cubicBezTo>
                <a:cubicBezTo>
                  <a:pt x="2947502" y="8674790"/>
                  <a:pt x="2980297" y="8694988"/>
                  <a:pt x="2997275" y="8676930"/>
                </a:cubicBezTo>
                <a:cubicBezTo>
                  <a:pt x="2993499" y="8702502"/>
                  <a:pt x="2990143" y="8725229"/>
                  <a:pt x="2979975" y="8745622"/>
                </a:cubicBezTo>
                <a:cubicBezTo>
                  <a:pt x="2918110" y="8655756"/>
                  <a:pt x="2852421" y="8567567"/>
                  <a:pt x="2785892" y="8485059"/>
                </a:cubicBezTo>
                <a:cubicBezTo>
                  <a:pt x="2792138" y="8418552"/>
                  <a:pt x="2801369" y="8356049"/>
                  <a:pt x="2807611" y="8289536"/>
                </a:cubicBezTo>
                <a:cubicBezTo>
                  <a:pt x="2812646" y="8255443"/>
                  <a:pt x="2807885" y="8215011"/>
                  <a:pt x="2798040" y="8184769"/>
                </a:cubicBezTo>
                <a:cubicBezTo>
                  <a:pt x="2783900" y="8135151"/>
                  <a:pt x="2789354" y="8098215"/>
                  <a:pt x="2812673" y="8061440"/>
                </a:cubicBezTo>
                <a:cubicBezTo>
                  <a:pt x="2855910" y="7986719"/>
                  <a:pt x="2895740" y="7910829"/>
                  <a:pt x="2939393" y="7833265"/>
                </a:cubicBezTo>
                <a:cubicBezTo>
                  <a:pt x="2909389" y="7721493"/>
                  <a:pt x="2907464" y="7613378"/>
                  <a:pt x="2951909" y="7506240"/>
                </a:cubicBezTo>
                <a:cubicBezTo>
                  <a:pt x="2964175" y="7471640"/>
                  <a:pt x="2965334" y="7415329"/>
                  <a:pt x="2960575" y="7374891"/>
                </a:cubicBezTo>
                <a:cubicBezTo>
                  <a:pt x="2952356" y="7309394"/>
                  <a:pt x="2950114" y="7251912"/>
                  <a:pt x="2973384" y="7191240"/>
                </a:cubicBezTo>
                <a:cubicBezTo>
                  <a:pt x="2986070" y="7153800"/>
                  <a:pt x="2991942" y="7114027"/>
                  <a:pt x="2956159" y="7089819"/>
                </a:cubicBezTo>
                <a:cubicBezTo>
                  <a:pt x="2880969" y="7138657"/>
                  <a:pt x="2843283" y="7224238"/>
                  <a:pt x="2836720" y="7341382"/>
                </a:cubicBezTo>
                <a:cubicBezTo>
                  <a:pt x="2832152" y="7396526"/>
                  <a:pt x="2824601" y="7447664"/>
                  <a:pt x="2813226" y="7500477"/>
                </a:cubicBezTo>
                <a:cubicBezTo>
                  <a:pt x="2806042" y="7524876"/>
                  <a:pt x="2792052" y="7546946"/>
                  <a:pt x="2781466" y="7570178"/>
                </a:cubicBezTo>
                <a:cubicBezTo>
                  <a:pt x="2774654" y="7567842"/>
                  <a:pt x="2768262" y="7562667"/>
                  <a:pt x="2761452" y="7560332"/>
                </a:cubicBezTo>
                <a:cubicBezTo>
                  <a:pt x="2769792" y="7479616"/>
                  <a:pt x="2777717" y="7401741"/>
                  <a:pt x="2782652" y="7319857"/>
                </a:cubicBezTo>
                <a:cubicBezTo>
                  <a:pt x="2788009" y="7235135"/>
                  <a:pt x="2789958" y="7149240"/>
                  <a:pt x="2791910" y="7063351"/>
                </a:cubicBezTo>
                <a:cubicBezTo>
                  <a:pt x="2781692" y="7059848"/>
                  <a:pt x="2774462" y="7060352"/>
                  <a:pt x="2764248" y="7056849"/>
                </a:cubicBezTo>
                <a:cubicBezTo>
                  <a:pt x="2740332" y="7218787"/>
                  <a:pt x="2716419" y="7380724"/>
                  <a:pt x="2692504" y="7542663"/>
                </a:cubicBezTo>
                <a:cubicBezTo>
                  <a:pt x="2675304" y="7659141"/>
                  <a:pt x="2643222" y="7779475"/>
                  <a:pt x="2647291" y="7897281"/>
                </a:cubicBezTo>
                <a:cubicBezTo>
                  <a:pt x="2652248" y="8033297"/>
                  <a:pt x="2668680" y="8164295"/>
                  <a:pt x="2608516" y="8280970"/>
                </a:cubicBezTo>
                <a:cubicBezTo>
                  <a:pt x="2549688" y="8219011"/>
                  <a:pt x="2489598" y="8165575"/>
                  <a:pt x="2424846" y="8119495"/>
                </a:cubicBezTo>
                <a:cubicBezTo>
                  <a:pt x="2429043" y="8091085"/>
                  <a:pt x="2426847" y="8057498"/>
                  <a:pt x="2414437" y="8020411"/>
                </a:cubicBezTo>
                <a:cubicBezTo>
                  <a:pt x="2406736" y="7999862"/>
                  <a:pt x="2417275" y="7952731"/>
                  <a:pt x="2430426" y="7936348"/>
                </a:cubicBezTo>
                <a:cubicBezTo>
                  <a:pt x="2479216" y="7872483"/>
                  <a:pt x="2479487" y="7797957"/>
                  <a:pt x="2463572" y="7711907"/>
                </a:cubicBezTo>
                <a:cubicBezTo>
                  <a:pt x="2452420" y="7666295"/>
                  <a:pt x="2449334" y="7614497"/>
                  <a:pt x="2453062" y="7565032"/>
                </a:cubicBezTo>
                <a:cubicBezTo>
                  <a:pt x="2468338" y="7340438"/>
                  <a:pt x="2487023" y="7117009"/>
                  <a:pt x="2502303" y="6892416"/>
                </a:cubicBezTo>
                <a:cubicBezTo>
                  <a:pt x="2505239" y="6872527"/>
                  <a:pt x="2504350" y="6854313"/>
                  <a:pt x="2506866" y="6837268"/>
                </a:cubicBezTo>
                <a:cubicBezTo>
                  <a:pt x="2516097" y="6774765"/>
                  <a:pt x="2505784" y="6723472"/>
                  <a:pt x="2477604" y="6672022"/>
                </a:cubicBezTo>
                <a:cubicBezTo>
                  <a:pt x="2469484" y="6654316"/>
                  <a:pt x="2462207" y="6630924"/>
                  <a:pt x="2454926" y="6607535"/>
                </a:cubicBezTo>
                <a:lnTo>
                  <a:pt x="2502334" y="6286500"/>
                </a:lnTo>
                <a:cubicBezTo>
                  <a:pt x="2503690" y="6325770"/>
                  <a:pt x="2502063" y="6361031"/>
                  <a:pt x="2500013" y="6399130"/>
                </a:cubicBezTo>
                <a:cubicBezTo>
                  <a:pt x="2564247" y="6400260"/>
                  <a:pt x="2564988" y="6346787"/>
                  <a:pt x="2566150" y="6290472"/>
                </a:cubicBezTo>
                <a:cubicBezTo>
                  <a:pt x="2573458" y="6119857"/>
                  <a:pt x="2581182" y="5946400"/>
                  <a:pt x="2591894" y="5776951"/>
                </a:cubicBezTo>
                <a:cubicBezTo>
                  <a:pt x="2596089" y="5748542"/>
                  <a:pt x="2604112" y="5718457"/>
                  <a:pt x="2615118" y="5692383"/>
                </a:cubicBezTo>
                <a:cubicBezTo>
                  <a:pt x="2631206" y="5656110"/>
                  <a:pt x="2664742" y="5622839"/>
                  <a:pt x="2666374" y="5587580"/>
                </a:cubicBezTo>
                <a:cubicBezTo>
                  <a:pt x="2668840" y="5546638"/>
                  <a:pt x="2643648" y="5499195"/>
                  <a:pt x="2629508" y="5449575"/>
                </a:cubicBezTo>
                <a:cubicBezTo>
                  <a:pt x="2706007" y="5416108"/>
                  <a:pt x="2715606" y="5326867"/>
                  <a:pt x="2705615" y="5224943"/>
                </a:cubicBezTo>
                <a:lnTo>
                  <a:pt x="2702452" y="5180134"/>
                </a:lnTo>
                <a:lnTo>
                  <a:pt x="2593417" y="5386143"/>
                </a:lnTo>
                <a:cubicBezTo>
                  <a:pt x="2584878" y="5387501"/>
                  <a:pt x="2580582" y="5393377"/>
                  <a:pt x="2572050" y="5394741"/>
                </a:cubicBezTo>
                <a:cubicBezTo>
                  <a:pt x="2516482" y="5419171"/>
                  <a:pt x="2435609" y="5395714"/>
                  <a:pt x="2372998" y="5409151"/>
                </a:cubicBezTo>
                <a:cubicBezTo>
                  <a:pt x="2338860" y="5414591"/>
                  <a:pt x="2307468" y="5436902"/>
                  <a:pt x="2291656" y="5468849"/>
                </a:cubicBezTo>
                <a:cubicBezTo>
                  <a:pt x="2261463" y="5530780"/>
                  <a:pt x="2239747" y="5601742"/>
                  <a:pt x="2215220" y="5666226"/>
                </a:cubicBezTo>
                <a:cubicBezTo>
                  <a:pt x="2176199" y="5781489"/>
                  <a:pt x="2134376" y="5890276"/>
                  <a:pt x="2096787" y="6003577"/>
                </a:cubicBezTo>
                <a:lnTo>
                  <a:pt x="2098221" y="6001618"/>
                </a:lnTo>
                <a:cubicBezTo>
                  <a:pt x="2033594" y="6120957"/>
                  <a:pt x="1970402" y="6238344"/>
                  <a:pt x="1910014" y="6362201"/>
                </a:cubicBezTo>
                <a:cubicBezTo>
                  <a:pt x="1897125" y="6379832"/>
                  <a:pt x="1908288" y="6416130"/>
                  <a:pt x="1908116" y="6447314"/>
                </a:cubicBezTo>
                <a:cubicBezTo>
                  <a:pt x="1907937" y="6478495"/>
                  <a:pt x="1912002" y="6514194"/>
                  <a:pt x="1899111" y="6531827"/>
                </a:cubicBezTo>
                <a:cubicBezTo>
                  <a:pt x="1786026" y="6676203"/>
                  <a:pt x="1760684" y="6886208"/>
                  <a:pt x="1697142" y="7065958"/>
                </a:cubicBezTo>
                <a:cubicBezTo>
                  <a:pt x="1646546" y="7217680"/>
                  <a:pt x="1571895" y="7350731"/>
                  <a:pt x="1521300" y="7502454"/>
                </a:cubicBezTo>
                <a:cubicBezTo>
                  <a:pt x="1450480" y="7712790"/>
                  <a:pt x="1385329" y="7925679"/>
                  <a:pt x="1320178" y="8138571"/>
                </a:cubicBezTo>
                <a:cubicBezTo>
                  <a:pt x="1315821" y="8154839"/>
                  <a:pt x="1305798" y="8168551"/>
                  <a:pt x="1292850" y="8196579"/>
                </a:cubicBezTo>
                <a:cubicBezTo>
                  <a:pt x="1229624" y="8066455"/>
                  <a:pt x="1335141" y="8004639"/>
                  <a:pt x="1276218" y="7868643"/>
                </a:cubicBezTo>
                <a:cubicBezTo>
                  <a:pt x="1204780" y="7935409"/>
                  <a:pt x="1144744" y="7996901"/>
                  <a:pt x="1080472" y="8053881"/>
                </a:cubicBezTo>
                <a:lnTo>
                  <a:pt x="1053549" y="8039130"/>
                </a:lnTo>
                <a:cubicBezTo>
                  <a:pt x="1055216" y="7995593"/>
                  <a:pt x="1051212" y="7949502"/>
                  <a:pt x="1052880" y="7905965"/>
                </a:cubicBezTo>
                <a:cubicBezTo>
                  <a:pt x="1043026" y="7888493"/>
                  <a:pt x="1037415" y="7875541"/>
                  <a:pt x="1027567" y="7858073"/>
                </a:cubicBezTo>
                <a:cubicBezTo>
                  <a:pt x="994799" y="7871946"/>
                  <a:pt x="963467" y="7883867"/>
                  <a:pt x="932133" y="7895781"/>
                </a:cubicBezTo>
                <a:cubicBezTo>
                  <a:pt x="940462" y="7678101"/>
                  <a:pt x="1081727" y="7577702"/>
                  <a:pt x="1080030" y="7373734"/>
                </a:cubicBezTo>
                <a:cubicBezTo>
                  <a:pt x="1162923" y="7291288"/>
                  <a:pt x="1162308" y="7147727"/>
                  <a:pt x="1201329" y="7032466"/>
                </a:cubicBezTo>
                <a:cubicBezTo>
                  <a:pt x="1221556" y="6973858"/>
                  <a:pt x="1241781" y="6915245"/>
                  <a:pt x="1271919" y="6863712"/>
                </a:cubicBezTo>
                <a:cubicBezTo>
                  <a:pt x="1310704" y="6790030"/>
                  <a:pt x="1267125" y="6705241"/>
                  <a:pt x="1149592" y="6628772"/>
                </a:cubicBezTo>
                <a:cubicBezTo>
                  <a:pt x="1113381" y="6750512"/>
                  <a:pt x="1081404" y="6876766"/>
                  <a:pt x="1049428" y="7003020"/>
                </a:cubicBezTo>
                <a:cubicBezTo>
                  <a:pt x="1046503" y="7017331"/>
                  <a:pt x="1053491" y="7038721"/>
                  <a:pt x="1047761" y="7046558"/>
                </a:cubicBezTo>
                <a:cubicBezTo>
                  <a:pt x="950428" y="7169378"/>
                  <a:pt x="1021482" y="7422873"/>
                  <a:pt x="856226" y="7494212"/>
                </a:cubicBezTo>
                <a:cubicBezTo>
                  <a:pt x="826323" y="7504167"/>
                  <a:pt x="823107" y="7570451"/>
                  <a:pt x="811532" y="7606912"/>
                </a:cubicBezTo>
                <a:cubicBezTo>
                  <a:pt x="734837" y="7598368"/>
                  <a:pt x="655335" y="7583344"/>
                  <a:pt x="571536" y="7574197"/>
                </a:cubicBezTo>
                <a:cubicBezTo>
                  <a:pt x="581677" y="7539697"/>
                  <a:pt x="590445" y="7496755"/>
                  <a:pt x="597839" y="7445384"/>
                </a:cubicBezTo>
                <a:cubicBezTo>
                  <a:pt x="537015" y="7394502"/>
                  <a:pt x="484547" y="7373436"/>
                  <a:pt x="434537" y="7421213"/>
                </a:cubicBezTo>
                <a:cubicBezTo>
                  <a:pt x="421646" y="7438846"/>
                  <a:pt x="384758" y="7427416"/>
                  <a:pt x="356348" y="7425021"/>
                </a:cubicBezTo>
                <a:cubicBezTo>
                  <a:pt x="352286" y="7389320"/>
                  <a:pt x="336881" y="7348504"/>
                  <a:pt x="339924" y="7313406"/>
                </a:cubicBezTo>
                <a:cubicBezTo>
                  <a:pt x="343022" y="7267910"/>
                  <a:pt x="395780" y="7237002"/>
                  <a:pt x="329401" y="7162768"/>
                </a:cubicBezTo>
                <a:cubicBezTo>
                  <a:pt x="278192" y="7170930"/>
                  <a:pt x="300056" y="7326682"/>
                  <a:pt x="185622" y="7204719"/>
                </a:cubicBezTo>
                <a:cubicBezTo>
                  <a:pt x="194276" y="7182574"/>
                  <a:pt x="200121" y="7153949"/>
                  <a:pt x="207399" y="7123363"/>
                </a:cubicBezTo>
                <a:cubicBezTo>
                  <a:pt x="240747" y="7005542"/>
                  <a:pt x="240747" y="7005542"/>
                  <a:pt x="351057" y="7102197"/>
                </a:cubicBezTo>
                <a:cubicBezTo>
                  <a:pt x="365205" y="7113793"/>
                  <a:pt x="377980" y="7116949"/>
                  <a:pt x="393557" y="7126579"/>
                </a:cubicBezTo>
                <a:cubicBezTo>
                  <a:pt x="418082" y="7062095"/>
                  <a:pt x="373242" y="6948080"/>
                  <a:pt x="464263" y="6937037"/>
                </a:cubicBezTo>
                <a:cubicBezTo>
                  <a:pt x="470398" y="6856440"/>
                  <a:pt x="506204" y="6807462"/>
                  <a:pt x="560278" y="6795383"/>
                </a:cubicBezTo>
                <a:cubicBezTo>
                  <a:pt x="549521" y="6686324"/>
                  <a:pt x="542944" y="6592178"/>
                  <a:pt x="532133" y="6493515"/>
                </a:cubicBezTo>
                <a:cubicBezTo>
                  <a:pt x="533563" y="6491555"/>
                  <a:pt x="533563" y="6491555"/>
                  <a:pt x="533563" y="6491555"/>
                </a:cubicBezTo>
                <a:cubicBezTo>
                  <a:pt x="596728" y="6632071"/>
                  <a:pt x="659892" y="6772590"/>
                  <a:pt x="724488" y="6911146"/>
                </a:cubicBezTo>
                <a:cubicBezTo>
                  <a:pt x="633819" y="6859820"/>
                  <a:pt x="633819" y="6859820"/>
                  <a:pt x="561009" y="6918156"/>
                </a:cubicBezTo>
                <a:cubicBezTo>
                  <a:pt x="579103" y="6986240"/>
                  <a:pt x="600003" y="7060797"/>
                  <a:pt x="623706" y="7141827"/>
                </a:cubicBezTo>
                <a:cubicBezTo>
                  <a:pt x="519504" y="7222474"/>
                  <a:pt x="571388" y="7347483"/>
                  <a:pt x="789435" y="7492737"/>
                </a:cubicBezTo>
                <a:cubicBezTo>
                  <a:pt x="766930" y="7451325"/>
                  <a:pt x="757078" y="7433854"/>
                  <a:pt x="744422" y="7409906"/>
                </a:cubicBezTo>
                <a:cubicBezTo>
                  <a:pt x="705081" y="7329639"/>
                  <a:pt x="706865" y="7265312"/>
                  <a:pt x="738428" y="7211817"/>
                </a:cubicBezTo>
                <a:cubicBezTo>
                  <a:pt x="784321" y="7138734"/>
                  <a:pt x="834449" y="7070167"/>
                  <a:pt x="884576" y="7001599"/>
                </a:cubicBezTo>
                <a:cubicBezTo>
                  <a:pt x="919969" y="7025379"/>
                  <a:pt x="927131" y="7015585"/>
                  <a:pt x="921698" y="6971451"/>
                </a:cubicBezTo>
                <a:cubicBezTo>
                  <a:pt x="917808" y="6904566"/>
                  <a:pt x="918218" y="6831809"/>
                  <a:pt x="917192" y="6761005"/>
                </a:cubicBezTo>
                <a:cubicBezTo>
                  <a:pt x="945548" y="6773796"/>
                  <a:pt x="962556" y="6781468"/>
                  <a:pt x="990911" y="6794261"/>
                </a:cubicBezTo>
                <a:cubicBezTo>
                  <a:pt x="996812" y="6755240"/>
                  <a:pt x="1005522" y="6722697"/>
                  <a:pt x="1009996" y="6685640"/>
                </a:cubicBezTo>
                <a:lnTo>
                  <a:pt x="1012801" y="6692112"/>
                </a:lnTo>
                <a:cubicBezTo>
                  <a:pt x="1020078" y="6661529"/>
                  <a:pt x="1031653" y="6625068"/>
                  <a:pt x="1023293" y="6595245"/>
                </a:cubicBezTo>
                <a:cubicBezTo>
                  <a:pt x="1010698" y="6560908"/>
                  <a:pt x="976732" y="6535162"/>
                  <a:pt x="941454" y="6490592"/>
                </a:cubicBezTo>
                <a:cubicBezTo>
                  <a:pt x="991115" y="6505180"/>
                  <a:pt x="1023760" y="6512091"/>
                  <a:pt x="1053546" y="6522924"/>
                </a:cubicBezTo>
                <a:cubicBezTo>
                  <a:pt x="1096630" y="6443363"/>
                  <a:pt x="980298" y="6406512"/>
                  <a:pt x="985006" y="6327878"/>
                </a:cubicBezTo>
                <a:cubicBezTo>
                  <a:pt x="1019028" y="6343225"/>
                  <a:pt x="1051618" y="6360532"/>
                  <a:pt x="1084210" y="6377840"/>
                </a:cubicBezTo>
                <a:cubicBezTo>
                  <a:pt x="1081634" y="6329785"/>
                  <a:pt x="1079065" y="6281733"/>
                  <a:pt x="1076490" y="6233678"/>
                </a:cubicBezTo>
                <a:cubicBezTo>
                  <a:pt x="1149182" y="6196129"/>
                  <a:pt x="1228919" y="6169576"/>
                  <a:pt x="1160086" y="6026504"/>
                </a:cubicBezTo>
                <a:cubicBezTo>
                  <a:pt x="1154474" y="6013551"/>
                  <a:pt x="1158944" y="5976489"/>
                  <a:pt x="1167480" y="5975132"/>
                </a:cubicBezTo>
                <a:cubicBezTo>
                  <a:pt x="1249964" y="5965448"/>
                  <a:pt x="1185134" y="5868468"/>
                  <a:pt x="1196825" y="5811218"/>
                </a:cubicBezTo>
                <a:cubicBezTo>
                  <a:pt x="1225236" y="5813615"/>
                  <a:pt x="1256452" y="5822482"/>
                  <a:pt x="1283429" y="5826839"/>
                </a:cubicBezTo>
                <a:cubicBezTo>
                  <a:pt x="1283429" y="5826839"/>
                  <a:pt x="1287671" y="5831359"/>
                  <a:pt x="1287671" y="5831359"/>
                </a:cubicBezTo>
                <a:cubicBezTo>
                  <a:pt x="1285889" y="5895681"/>
                  <a:pt x="1327011" y="5911626"/>
                  <a:pt x="1376732" y="5915822"/>
                </a:cubicBezTo>
                <a:cubicBezTo>
                  <a:pt x="1349870" y="5890678"/>
                  <a:pt x="1318768" y="5861015"/>
                  <a:pt x="1287671" y="5831359"/>
                </a:cubicBezTo>
                <a:cubicBezTo>
                  <a:pt x="1287671" y="5831359"/>
                  <a:pt x="1289102" y="5829397"/>
                  <a:pt x="1289102" y="5829397"/>
                </a:cubicBezTo>
                <a:cubicBezTo>
                  <a:pt x="1284862" y="5824877"/>
                  <a:pt x="1283429" y="5826839"/>
                  <a:pt x="1283429" y="5826839"/>
                </a:cubicBezTo>
                <a:cubicBezTo>
                  <a:pt x="1319412" y="5746680"/>
                  <a:pt x="1239179" y="5608885"/>
                  <a:pt x="1327626" y="5549787"/>
                </a:cubicBezTo>
                <a:cubicBezTo>
                  <a:pt x="1265310" y="5511256"/>
                  <a:pt x="1220002" y="5480395"/>
                  <a:pt x="1170403" y="5455416"/>
                </a:cubicBezTo>
                <a:cubicBezTo>
                  <a:pt x="1064094" y="5404854"/>
                  <a:pt x="1046968" y="5417969"/>
                  <a:pt x="1027881" y="5526593"/>
                </a:cubicBezTo>
                <a:cubicBezTo>
                  <a:pt x="1020604" y="5557176"/>
                  <a:pt x="996313" y="5580083"/>
                  <a:pt x="974774" y="5619866"/>
                </a:cubicBezTo>
                <a:cubicBezTo>
                  <a:pt x="1025749" y="5653283"/>
                  <a:pt x="1085200" y="5695733"/>
                  <a:pt x="1180046" y="5761964"/>
                </a:cubicBezTo>
                <a:cubicBezTo>
                  <a:pt x="1120361" y="5761091"/>
                  <a:pt x="1087598" y="5774970"/>
                  <a:pt x="1063540" y="5756299"/>
                </a:cubicBezTo>
                <a:cubicBezTo>
                  <a:pt x="991377" y="5700301"/>
                  <a:pt x="948643" y="5717495"/>
                  <a:pt x="895824" y="5758797"/>
                </a:cubicBezTo>
                <a:cubicBezTo>
                  <a:pt x="923944" y="5813167"/>
                  <a:pt x="952060" y="5867530"/>
                  <a:pt x="991405" y="5947806"/>
                </a:cubicBezTo>
                <a:cubicBezTo>
                  <a:pt x="946158" y="5906553"/>
                  <a:pt x="919298" y="5881408"/>
                  <a:pt x="882528" y="5849190"/>
                </a:cubicBezTo>
                <a:cubicBezTo>
                  <a:pt x="860750" y="5930546"/>
                  <a:pt x="816351" y="5991278"/>
                  <a:pt x="820181" y="6068554"/>
                </a:cubicBezTo>
                <a:cubicBezTo>
                  <a:pt x="824071" y="6135440"/>
                  <a:pt x="883288" y="6219467"/>
                  <a:pt x="926810" y="6314648"/>
                </a:cubicBezTo>
                <a:cubicBezTo>
                  <a:pt x="832017" y="6238021"/>
                  <a:pt x="745649" y="6180825"/>
                  <a:pt x="693648" y="6076605"/>
                </a:cubicBezTo>
                <a:cubicBezTo>
                  <a:pt x="669768" y="6026753"/>
                  <a:pt x="642967" y="5991218"/>
                  <a:pt x="597370" y="6012331"/>
                </a:cubicBezTo>
                <a:cubicBezTo>
                  <a:pt x="551772" y="6033444"/>
                  <a:pt x="545809" y="6082858"/>
                  <a:pt x="589506" y="6146860"/>
                </a:cubicBezTo>
                <a:cubicBezTo>
                  <a:pt x="636008" y="6217334"/>
                  <a:pt x="691047" y="6286449"/>
                  <a:pt x="743221" y="6359483"/>
                </a:cubicBezTo>
                <a:cubicBezTo>
                  <a:pt x="657638" y="6414664"/>
                  <a:pt x="591376" y="6319641"/>
                  <a:pt x="526372" y="6253847"/>
                </a:cubicBezTo>
                <a:cubicBezTo>
                  <a:pt x="457800" y="6316696"/>
                  <a:pt x="538266" y="6412916"/>
                  <a:pt x="539292" y="6483720"/>
                </a:cubicBezTo>
                <a:lnTo>
                  <a:pt x="537860" y="6485678"/>
                </a:lnTo>
                <a:cubicBezTo>
                  <a:pt x="468382" y="6456942"/>
                  <a:pt x="443975" y="6500638"/>
                  <a:pt x="442192" y="6564963"/>
                </a:cubicBezTo>
                <a:cubicBezTo>
                  <a:pt x="439038" y="6620856"/>
                  <a:pt x="452892" y="6684419"/>
                  <a:pt x="459641" y="6747381"/>
                </a:cubicBezTo>
                <a:cubicBezTo>
                  <a:pt x="424187" y="6733991"/>
                  <a:pt x="384497" y="6716089"/>
                  <a:pt x="332027" y="6695022"/>
                </a:cubicBezTo>
                <a:cubicBezTo>
                  <a:pt x="333170" y="6745038"/>
                  <a:pt x="335801" y="6782697"/>
                  <a:pt x="335507" y="6834665"/>
                </a:cubicBezTo>
                <a:cubicBezTo>
                  <a:pt x="281550" y="6825957"/>
                  <a:pt x="227593" y="6817247"/>
                  <a:pt x="167967" y="6805983"/>
                </a:cubicBezTo>
                <a:lnTo>
                  <a:pt x="103519" y="6894139"/>
                </a:lnTo>
                <a:cubicBezTo>
                  <a:pt x="140406" y="6905570"/>
                  <a:pt x="165952" y="6911883"/>
                  <a:pt x="197166" y="6920753"/>
                </a:cubicBezTo>
                <a:cubicBezTo>
                  <a:pt x="205119" y="7023338"/>
                  <a:pt x="172001" y="7099578"/>
                  <a:pt x="133214" y="7173263"/>
                </a:cubicBezTo>
                <a:cubicBezTo>
                  <a:pt x="19983" y="7090921"/>
                  <a:pt x="-16671" y="7037913"/>
                  <a:pt x="6713" y="6923414"/>
                </a:cubicBezTo>
                <a:cubicBezTo>
                  <a:pt x="31700" y="6775770"/>
                  <a:pt x="21238" y="6614743"/>
                  <a:pt x="57567" y="6472214"/>
                </a:cubicBezTo>
                <a:cubicBezTo>
                  <a:pt x="147711" y="6111685"/>
                  <a:pt x="209556" y="5727966"/>
                  <a:pt x="326618" y="5382182"/>
                </a:cubicBezTo>
                <a:cubicBezTo>
                  <a:pt x="378645" y="5228501"/>
                  <a:pt x="422196" y="5065786"/>
                  <a:pt x="509622" y="4935890"/>
                </a:cubicBezTo>
                <a:cubicBezTo>
                  <a:pt x="588393" y="4828142"/>
                  <a:pt x="633260" y="4684254"/>
                  <a:pt x="676694" y="4542327"/>
                </a:cubicBezTo>
                <a:cubicBezTo>
                  <a:pt x="694114" y="4477242"/>
                  <a:pt x="676136" y="4388370"/>
                  <a:pt x="678035" y="4303258"/>
                </a:cubicBezTo>
                <a:cubicBezTo>
                  <a:pt x="704956" y="4318008"/>
                  <a:pt x="730443" y="4334713"/>
                  <a:pt x="755932" y="4351424"/>
                </a:cubicBezTo>
                <a:cubicBezTo>
                  <a:pt x="909881" y="4017072"/>
                  <a:pt x="1063829" y="3682718"/>
                  <a:pt x="1216344" y="3350326"/>
                </a:cubicBezTo>
                <a:cubicBezTo>
                  <a:pt x="1226254" y="3357399"/>
                  <a:pt x="1231922" y="3359955"/>
                  <a:pt x="1241832" y="3367029"/>
                </a:cubicBezTo>
                <a:cubicBezTo>
                  <a:pt x="1245893" y="3402730"/>
                  <a:pt x="1254198" y="3442949"/>
                  <a:pt x="1259631" y="3487084"/>
                </a:cubicBezTo>
                <a:cubicBezTo>
                  <a:pt x="1290851" y="3495957"/>
                  <a:pt x="1313587" y="3495792"/>
                  <a:pt x="1344807" y="3504665"/>
                </a:cubicBezTo>
                <a:cubicBezTo>
                  <a:pt x="1347439" y="3542325"/>
                  <a:pt x="1345827" y="3575463"/>
                  <a:pt x="1348459" y="3613123"/>
                </a:cubicBezTo>
                <a:cubicBezTo>
                  <a:pt x="1354130" y="3615686"/>
                  <a:pt x="1364041" y="3622758"/>
                  <a:pt x="1373948" y="3629834"/>
                </a:cubicBezTo>
                <a:cubicBezTo>
                  <a:pt x="1395549" y="3579659"/>
                  <a:pt x="1414341" y="3523006"/>
                  <a:pt x="1441614" y="3475391"/>
                </a:cubicBezTo>
                <a:cubicBezTo>
                  <a:pt x="1470258" y="3436210"/>
                  <a:pt x="1508810" y="3404104"/>
                  <a:pt x="1554581" y="3351805"/>
                </a:cubicBezTo>
                <a:cubicBezTo>
                  <a:pt x="1556013" y="3349847"/>
                  <a:pt x="1546282" y="3311591"/>
                  <a:pt x="1537979" y="3271371"/>
                </a:cubicBezTo>
                <a:cubicBezTo>
                  <a:pt x="1565134" y="3244544"/>
                  <a:pt x="1593718" y="3215757"/>
                  <a:pt x="1629467" y="3177175"/>
                </a:cubicBezTo>
                <a:cubicBezTo>
                  <a:pt x="1537425" y="3117418"/>
                  <a:pt x="1508719" y="3166992"/>
                  <a:pt x="1487120" y="3217165"/>
                </a:cubicBezTo>
                <a:cubicBezTo>
                  <a:pt x="1459791" y="3275177"/>
                  <a:pt x="1439506" y="3344182"/>
                  <a:pt x="1406508" y="3399638"/>
                </a:cubicBezTo>
                <a:cubicBezTo>
                  <a:pt x="1397654" y="3205464"/>
                  <a:pt x="1430883" y="3108432"/>
                  <a:pt x="1526607" y="3018752"/>
                </a:cubicBezTo>
                <a:cubicBezTo>
                  <a:pt x="1538010" y="3013474"/>
                  <a:pt x="1553762" y="2991925"/>
                  <a:pt x="1550956" y="2985446"/>
                </a:cubicBezTo>
                <a:cubicBezTo>
                  <a:pt x="1507436" y="2890265"/>
                  <a:pt x="1570042" y="2876824"/>
                  <a:pt x="1611458" y="2840799"/>
                </a:cubicBezTo>
                <a:cubicBezTo>
                  <a:pt x="1593191" y="2803902"/>
                  <a:pt x="1577730" y="2773481"/>
                  <a:pt x="1559463" y="2736583"/>
                </a:cubicBezTo>
                <a:cubicBezTo>
                  <a:pt x="1442022" y="2897228"/>
                  <a:pt x="1413697" y="3131941"/>
                  <a:pt x="1283425" y="3299825"/>
                </a:cubicBezTo>
                <a:cubicBezTo>
                  <a:pt x="1245514" y="3217591"/>
                  <a:pt x="1250043" y="3170138"/>
                  <a:pt x="1277256" y="3132915"/>
                </a:cubicBezTo>
                <a:cubicBezTo>
                  <a:pt x="1383300" y="2977551"/>
                  <a:pt x="1432753" y="2775814"/>
                  <a:pt x="1504831" y="2594704"/>
                </a:cubicBezTo>
                <a:cubicBezTo>
                  <a:pt x="1552445" y="2467690"/>
                  <a:pt x="1601491" y="2338716"/>
                  <a:pt x="1653345" y="2216219"/>
                </a:cubicBezTo>
                <a:cubicBezTo>
                  <a:pt x="1669156" y="2184272"/>
                  <a:pt x="1703355" y="2168441"/>
                  <a:pt x="1729076" y="2143567"/>
                </a:cubicBezTo>
                <a:cubicBezTo>
                  <a:pt x="1819278" y="2278048"/>
                  <a:pt x="1672750" y="2303127"/>
                  <a:pt x="1710547" y="2406149"/>
                </a:cubicBezTo>
                <a:cubicBezTo>
                  <a:pt x="1671815" y="2469435"/>
                  <a:pt x="1627417" y="2530166"/>
                  <a:pt x="1591496" y="2599934"/>
                </a:cubicBezTo>
                <a:cubicBezTo>
                  <a:pt x="1585766" y="2607770"/>
                  <a:pt x="1605467" y="2642709"/>
                  <a:pt x="1626600" y="2675688"/>
                </a:cubicBezTo>
                <a:cubicBezTo>
                  <a:pt x="1641273" y="2593731"/>
                  <a:pt x="1667170" y="2537678"/>
                  <a:pt x="1743983" y="2525441"/>
                </a:cubicBezTo>
                <a:cubicBezTo>
                  <a:pt x="1778124" y="2520000"/>
                  <a:pt x="1789872" y="2452352"/>
                  <a:pt x="1807175" y="2408055"/>
                </a:cubicBezTo>
                <a:cubicBezTo>
                  <a:pt x="1841782" y="2319460"/>
                  <a:pt x="1872153" y="2226350"/>
                  <a:pt x="1910996" y="2142268"/>
                </a:cubicBezTo>
                <a:cubicBezTo>
                  <a:pt x="1922455" y="2126597"/>
                  <a:pt x="1949492" y="2120559"/>
                  <a:pt x="1966618" y="2107444"/>
                </a:cubicBezTo>
                <a:cubicBezTo>
                  <a:pt x="1976645" y="2093729"/>
                  <a:pt x="1992343" y="2082576"/>
                  <a:pt x="1992460" y="2061787"/>
                </a:cubicBezTo>
                <a:cubicBezTo>
                  <a:pt x="2006049" y="1919425"/>
                  <a:pt x="2008915" y="1915507"/>
                  <a:pt x="2141059" y="1920410"/>
                </a:cubicBezTo>
                <a:cubicBezTo>
                  <a:pt x="2034868" y="1849057"/>
                  <a:pt x="2104990" y="1763459"/>
                  <a:pt x="2065644" y="1683186"/>
                </a:cubicBezTo>
                <a:lnTo>
                  <a:pt x="2230938" y="1859353"/>
                </a:lnTo>
                <a:cubicBezTo>
                  <a:pt x="2208546" y="1797147"/>
                  <a:pt x="2200247" y="1756933"/>
                  <a:pt x="2181919" y="1730428"/>
                </a:cubicBezTo>
                <a:cubicBezTo>
                  <a:pt x="2132553" y="1663871"/>
                  <a:pt x="2140003" y="1602103"/>
                  <a:pt x="2167159" y="1575276"/>
                </a:cubicBezTo>
                <a:cubicBezTo>
                  <a:pt x="2241518" y="1494192"/>
                  <a:pt x="2253560" y="1374576"/>
                  <a:pt x="2272764" y="1245166"/>
                </a:cubicBezTo>
                <a:cubicBezTo>
                  <a:pt x="2298248" y="1261871"/>
                  <a:pt x="2322306" y="1280541"/>
                  <a:pt x="2356268" y="1306281"/>
                </a:cubicBezTo>
                <a:cubicBezTo>
                  <a:pt x="2355304" y="1225086"/>
                  <a:pt x="2400784" y="1224760"/>
                  <a:pt x="2460235" y="1267212"/>
                </a:cubicBezTo>
                <a:cubicBezTo>
                  <a:pt x="2477656" y="1202126"/>
                  <a:pt x="2486544" y="1138401"/>
                  <a:pt x="2512378" y="1092742"/>
                </a:cubicBezTo>
                <a:cubicBezTo>
                  <a:pt x="2542574" y="1030811"/>
                  <a:pt x="2591152" y="984992"/>
                  <a:pt x="2658060" y="965677"/>
                </a:cubicBezTo>
                <a:cubicBezTo>
                  <a:pt x="2727826" y="942440"/>
                  <a:pt x="2772108" y="902500"/>
                  <a:pt x="2748579" y="790281"/>
                </a:cubicBezTo>
                <a:cubicBezTo>
                  <a:pt x="2741712" y="748108"/>
                  <a:pt x="2757582" y="705770"/>
                  <a:pt x="2764978" y="654397"/>
                </a:cubicBezTo>
                <a:cubicBezTo>
                  <a:pt x="2817501" y="665067"/>
                  <a:pt x="2871460" y="673775"/>
                  <a:pt x="2888937" y="598292"/>
                </a:cubicBezTo>
                <a:cubicBezTo>
                  <a:pt x="2894781" y="569667"/>
                  <a:pt x="2944558" y="563466"/>
                  <a:pt x="2963178" y="537997"/>
                </a:cubicBezTo>
                <a:cubicBezTo>
                  <a:pt x="3006204" y="468834"/>
                  <a:pt x="3044992" y="395149"/>
                  <a:pt x="3088014" y="325981"/>
                </a:cubicBezTo>
                <a:cubicBezTo>
                  <a:pt x="3095235" y="305794"/>
                  <a:pt x="3105378" y="271290"/>
                  <a:pt x="3118150" y="274448"/>
                </a:cubicBezTo>
                <a:cubicBezTo>
                  <a:pt x="3183103" y="286164"/>
                  <a:pt x="3210012" y="239685"/>
                  <a:pt x="3242898" y="196638"/>
                </a:cubicBezTo>
                <a:lnTo>
                  <a:pt x="3275760" y="160974"/>
                </a:lnTo>
                <a:lnTo>
                  <a:pt x="3275752" y="104405"/>
                </a:lnTo>
                <a:cubicBezTo>
                  <a:pt x="3306399" y="114914"/>
                  <a:pt x="3334061" y="121415"/>
                  <a:pt x="3362936" y="95498"/>
                </a:cubicBezTo>
                <a:cubicBezTo>
                  <a:pt x="3383737" y="75764"/>
                  <a:pt x="3408836" y="75417"/>
                  <a:pt x="3434770" y="69383"/>
                </a:cubicBezTo>
                <a:cubicBezTo>
                  <a:pt x="3535110" y="44089"/>
                  <a:pt x="3638432" y="22805"/>
                  <a:pt x="3741755" y="15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/>
        </p:spPr>
        <p:txBody>
          <a:bodyPr wrap="square" tIns="0" bIns="1280160" anchor="ctr">
            <a:noAutofit/>
          </a:bodyPr>
          <a:lstStyle>
            <a:lvl1pPr marL="0" indent="0" algn="ctr">
              <a:buNone/>
              <a:defRPr sz="1800" spc="200"/>
            </a:lvl1pPr>
          </a:lstStyle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386575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382-A59C-564F-B1F0-8162811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55400-00AF-784F-AF53-7C8A59A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AD7B-1376-8E4F-B924-D354AC2F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69A8A1-CD01-D642-963E-CB4E002D3D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931863"/>
            <a:ext cx="10515600" cy="362109"/>
          </a:xfrm>
        </p:spPr>
        <p:txBody>
          <a:bodyPr>
            <a:noAutofit/>
          </a:bodyPr>
          <a:lstStyle>
            <a:lvl1pPr marL="0" indent="0">
              <a:buNone/>
              <a:defRPr sz="2200" b="1" i="0">
                <a:solidFill>
                  <a:srgbClr val="AEAEB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6040A-449D-8344-9C2C-1427E2715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157"/>
            <a:ext cx="4906108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5FD9CF-3AB8-6B42-A2BE-FBA0372FAE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59769" y="1577422"/>
            <a:ext cx="4994031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0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22EC-111A-4B4E-AA40-0B7A33E4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1592602"/>
            <a:ext cx="10467466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B6E09-454C-4750-A74F-89228FC3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70" y="409459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991DE-99AD-4BAB-8BD3-5F49B214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3F66-01BF-204C-9881-F726C8AAA36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D26D-1201-40AF-AC6E-BC5A48B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90FE-F7F8-4A23-B391-F6D33B90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B427-4C2F-984C-841C-4FFC70A427D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D8838C-9EC2-2E40-8B36-BCD04EA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5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416B-B393-0F4E-9603-73B27988B86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75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715E-C6E4-C743-A9FC-D0457AA7EAF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586DF-D555-014E-ADE9-0B5319A41B6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35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B24B-2417-094D-BB7C-07EA5266C774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79251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5603-D3EA-47BC-8210-52FEFEAD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504E-C039-4B49-B8FF-7E01CC4D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DF6F-79BF-4632-9A77-D080B651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476C-86EB-DB43-95C7-CA1341866087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364-41FC-4300-8660-621F54C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2B6A-4FCD-4D32-9CA3-8C3FDE75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1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A8F-A1F4-43FF-9BE3-F380EB7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93D73-265E-4035-B53C-81CC45E0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0F72-A31F-1B4D-B2A8-517C2BAD2A8F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C1C6-9361-4C5D-B6CA-0F780067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6B3F5-7AC0-4268-A10E-ED7C897F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28D10-E5B2-4AB9-ACEE-4D62CB9C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9989-3F94-DF4A-96DB-8303D7910C1B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D45F-0DC1-4C52-ACBD-4CE490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D428D-43B4-4662-AEE2-E5F82C4A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9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AC65-973B-45EF-9992-05A7CE3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95AF-B418-4CF4-BC54-30487F40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6A23E-5DD3-46EA-81D8-5860D8F33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337F4-5829-44DA-BEDF-5B06995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3112-A2BC-964C-ADAE-9077574A5557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28A-3F88-4FA8-9934-E07FA12D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E766-A544-4AA6-AA55-A7B7559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6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3CA29-6F55-47E1-897A-EBD576E3C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8719-2A2D-414A-A6D0-72AB9AB0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F328-8C2F-A443-9AAC-D56DC86129F9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3E4D1-DC96-4A93-AA4B-B733BCF5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0E2F-31E8-4EED-A484-E5720127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24F1AB-EBC2-3742-B397-D951F0A2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1F94DA2-9D74-9044-BA28-EA44E2B6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98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AF0E-0B55-4A90-AC8B-0B8996B5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0148E-C1A7-4D19-9986-6ECB22A0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F763-30C1-4B8E-A5C2-C1D2434D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836-7FB2-A949-B74F-FBFC012308F9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80E43-ACEF-4B8D-8046-80C1ADB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BD4C-E388-448E-AF48-AD3876AC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4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42A72-DBF8-477B-9F18-07582AAF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4BEC2-59A5-460F-81BD-539FCEF05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0DB8-BA61-4123-A106-01A8593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6E75-7D27-E447-A6C6-0ED76DD0445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427-55DB-4ACA-A714-59D12F3A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B238-ABC1-4F3A-9B0E-24020BF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8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C800-073C-A945-93D9-F048BA154A4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272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BBD1-B145-7648-A4C9-7BB42E5A3C25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3904603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E85-E130-3F45-B8BC-6E749014C87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0107-B9A1-4B4B-B724-7B995DF02836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67F-BC81-40B5-8534-0CA1B956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4E9F-5882-419A-B018-90ADCCF7A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32B9-EBEB-42EF-966C-A32DA0750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2A33-A8B3-A440-AE6D-DE2DE2493E3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BF83-B23B-4FA4-8C42-64CAC3A0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C00B-0D9A-4095-BF60-4F1BAEE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23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D9D3-372A-0D46-88B8-A48DF91F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4B9C-92C9-A34B-8D31-0E357D9D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0B5A-0331-7C44-A7D2-8EE0AD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3DF2-2621-A04A-AD1B-8AD69E3F61E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88FD-AB34-EB4F-AFB7-6C81C0C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4E18-A35E-984D-8688-5C2E01E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D928-518D-AD46-8AC8-6965FDC8E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A8BE-71FC-4E91-9BB8-68141541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673C-CE01-43F6-A6EF-4EB9D194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6F00B-ADD5-4812-9EB7-B1BEEAE5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B152-276A-4C93-93F9-7B407650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4088-FB8B-D44C-8FB4-B6D7EA6C69EE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6CA35-8B4F-4742-9D3E-876B409C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4D4CB-C88B-46C3-A5FB-8FACA0F3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A9E7-EE96-49E5-974E-242A31BC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F04F-9A36-401F-9ED5-E897DD33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651E3-4460-40E5-BF1A-EAC8323DD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FAD3-54B9-492A-82A1-F703620B0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7B53B-DFDA-408E-B1F0-F3DC21B0B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498C2-FC22-41D9-BA1B-C307A3C1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F53E-0FAD-4E43-833E-A27BF7DD44FB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67B19-BC62-457E-8341-54D9D937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0126E-5D6A-4C2D-B13A-30D4A3E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6A68-6CD5-45C3-B455-670F1C30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ED02A-176A-4967-8B39-5ED7E073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B2D5-E66F-954D-8BE7-EC63553461D3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EC92-68DF-4EA0-82C4-6BEE05C3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48A1-ED04-46B0-B5ED-C4791479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99F4F-3E29-40EB-AC63-B848DFF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6641-15ED-6C47-B9DA-2F02D5898967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DEFC-4965-4869-8DEF-B89ECC76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66B9-533C-44B1-9444-CEEFAAF4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9A58-FA23-48F4-8686-6293526D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855D-8050-42E5-A282-DE76291A3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82CFB-33C4-49B4-A1D1-BFFF9D729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C717-E56F-4630-9046-DBB46C58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69E2-02C1-9149-9545-484C1271DE2A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251B1-4B2D-45CA-A8FB-011CD8F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C0C4-5DFB-47A9-A92A-88AFD10E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7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E125-BF05-4AF3-A088-A785E32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EF72E-1075-41E0-9287-828992D15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80AB-E81E-45CC-8A4F-487AABAD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765D1-20BF-499B-A341-114080B1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5EE7-2F37-D942-A600-87CEFEA72422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5DA57-C0AB-4A35-BEF7-0B5A65C3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9658-1918-4BF4-B30E-71E1C69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A313B-583D-4E3B-B5D5-8E350120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0919-1257-494D-A800-7B4834F5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9314-A844-418A-A96F-5F8B5FE6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CFC2-455B-A145-BA62-1944E9C9D5A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EFFF-30CC-45AD-9499-F0A3A3A5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01AB-54BA-49E6-A015-CF298AB1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985-576B-44F8-A945-1F279D1BB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  <p:sldLayoutId id="21474836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BFEB-3C72-4116-B704-522EE63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96" y="703899"/>
            <a:ext cx="11128056" cy="986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6D1B-A019-4ACB-9121-11782117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896" y="1825625"/>
            <a:ext cx="11128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853-A62D-4181-86FE-17E95D756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79FEBB43-41D1-CF49-A8E9-165C677D3CCF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72D6-6BAA-4073-8916-C774C0F6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D385-9FBF-4199-9A38-4AE42730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A296BD03-150C-4AB9-BD8E-99AE80C67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0" r:id="rId13"/>
    <p:sldLayoutId id="2147483661" r:id="rId14"/>
    <p:sldLayoutId id="2147483662" r:id="rId15"/>
    <p:sldLayoutId id="2147483663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Lato Semibold" panose="020F0502020204030203" pitchFamily="34" charset="0"/>
          <a:ea typeface="+mj-ea"/>
          <a:cs typeface="Lato Semibold" panose="020F0502020204030203" pitchFamily="34" charset="0"/>
        </a:defRPr>
      </a:lvl1pPr>
    </p:titleStyle>
    <p:bodyStyle>
      <a:lvl1pPr marL="350838" indent="-350838" algn="l" defTabSz="914400" rtl="0" eaLnBrk="1" latinLnBrk="0" hangingPunct="1">
        <a:lnSpc>
          <a:spcPct val="150000"/>
        </a:lnSpc>
        <a:spcBef>
          <a:spcPts val="10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1pPr>
      <a:lvl2pPr marL="8048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2pPr>
      <a:lvl3pPr marL="1257300" indent="-342900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3pPr>
      <a:lvl4pPr marL="1722438" indent="-350838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4pPr>
      <a:lvl5pPr marL="21764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9" Type="http://schemas.openxmlformats.org/officeDocument/2006/relationships/image" Target="../media/image65.png"/><Relationship Id="rId21" Type="http://schemas.openxmlformats.org/officeDocument/2006/relationships/customXml" Target="../ink/ink9.xml"/><Relationship Id="rId34" Type="http://schemas.openxmlformats.org/officeDocument/2006/relationships/image" Target="../media/image62.png"/><Relationship Id="rId42" Type="http://schemas.openxmlformats.org/officeDocument/2006/relationships/image" Target="../media/image67.png"/><Relationship Id="rId47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37" Type="http://schemas.openxmlformats.org/officeDocument/2006/relationships/customXml" Target="../ink/ink17.xml"/><Relationship Id="rId40" Type="http://schemas.openxmlformats.org/officeDocument/2006/relationships/image" Target="../media/image66.png"/><Relationship Id="rId45" Type="http://schemas.openxmlformats.org/officeDocument/2006/relationships/image" Target="../media/image69.svg"/><Relationship Id="rId5" Type="http://schemas.openxmlformats.org/officeDocument/2006/relationships/image" Target="../media/image20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9.png"/><Relationship Id="rId36" Type="http://schemas.openxmlformats.org/officeDocument/2006/relationships/image" Target="../media/image63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12.xml"/><Relationship Id="rId30" Type="http://schemas.openxmlformats.org/officeDocument/2006/relationships/image" Target="../media/image60.png"/><Relationship Id="rId35" Type="http://schemas.openxmlformats.org/officeDocument/2006/relationships/customXml" Target="../ink/ink16.xml"/><Relationship Id="rId43" Type="http://schemas.openxmlformats.org/officeDocument/2006/relationships/image" Target="../media/image28.png"/><Relationship Id="rId8" Type="http://schemas.openxmlformats.org/officeDocument/2006/relationships/customXml" Target="../ink/ink3.xml"/><Relationship Id="rId3" Type="http://schemas.openxmlformats.org/officeDocument/2006/relationships/image" Target="../media/image19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4.png"/><Relationship Id="rId46" Type="http://schemas.openxmlformats.org/officeDocument/2006/relationships/customXml" Target="../ink/ink19.xml"/><Relationship Id="rId20" Type="http://schemas.openxmlformats.org/officeDocument/2006/relationships/image" Target="../media/image55.png"/><Relationship Id="rId41" Type="http://schemas.openxmlformats.org/officeDocument/2006/relationships/customXml" Target="../ink/ink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tiff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1.xml"/><Relationship Id="rId5" Type="http://schemas.openxmlformats.org/officeDocument/2006/relationships/image" Target="../media/image760.png"/><Relationship Id="rId4" Type="http://schemas.openxmlformats.org/officeDocument/2006/relationships/customXml" Target="../ink/ink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terprise_Integration_Patterns" TargetMode="External"/><Relationship Id="rId3" Type="http://schemas.openxmlformats.org/officeDocument/2006/relationships/hyperlink" Target="https://youtu.be/FKgi3n-FyNU" TargetMode="External"/><Relationship Id="rId7" Type="http://schemas.openxmlformats.org/officeDocument/2006/relationships/hyperlink" Target="https://www.youtube.com/watch?v=y9BStKvVzS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kj9JH3ZdsBQ" TargetMode="External"/><Relationship Id="rId5" Type="http://schemas.openxmlformats.org/officeDocument/2006/relationships/hyperlink" Target="https://www.confluent.io/designing-event-driven-systems/" TargetMode="External"/><Relationship Id="rId4" Type="http://schemas.openxmlformats.org/officeDocument/2006/relationships/hyperlink" Target="https://www.youtube.com/watch?v=qu96DFXtbG4" TargetMode="External"/><Relationship Id="rId9" Type="http://schemas.openxmlformats.org/officeDocument/2006/relationships/hyperlink" Target="https://www.google.com/books/edition/Technology_Strategy_Patterns/AOxzDwAAQBAJ?hl=en&amp;gbpv=1&amp;kptab=over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hyperlink" Target="http://codemarc.net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textpdf.com/en/blog/technical-notes/pdf-portfolios-and-how-use-them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pdftron.com/pdf-s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aspose.com/pdf/" TargetMode="External"/><Relationship Id="rId5" Type="http://schemas.openxmlformats.org/officeDocument/2006/relationships/hyperlink" Target="https://www.qoppa.com/pdfprocess/?gclid=CjwKCAjw9r-DBhBxEiwA9qYUpfO9SxsIb6I-URu8bwsTh1bGWYL9ITfUo6oydT3nnJzTqUMu3viuZBoCj-8QAvD_BwE" TargetMode="External"/><Relationship Id="rId4" Type="http://schemas.openxmlformats.org/officeDocument/2006/relationships/hyperlink" Target="https://www.adobe.io/apis/documentcloud/dcsdk/pdf-tools.html?gclid=CjwKCAjw9r-DBhBxEiwA9qYUpeeAA67pfMOzJMoon66qVmrineBfNxgw-BLrjGh9SZHxzxgiE_65fhoCdb8QAvD_Bw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microsoft.com/office/2017/06/relationships/model3d" Target="../media/model3d1.glb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jpe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3B8920-6804-D34D-8C2C-381E8300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E3C184-ABD7-4249-94A0-E183606F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958528"/>
            <a:ext cx="10467466" cy="2387600"/>
          </a:xfrm>
        </p:spPr>
        <p:txBody>
          <a:bodyPr/>
          <a:lstStyle/>
          <a:p>
            <a:r>
              <a:rPr lang="en-US">
                <a:latin typeface="Lato Semibold"/>
              </a:rPr>
              <a:t>Software Architect</a:t>
            </a:r>
            <a:endParaRPr lang="en-US" sz="4400">
              <a:latin typeface="Lato Semibold" panose="020F0502020204030203" pitchFamily="34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8B0CA4-EFE7-5948-BED5-59AF320CF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336" y="329949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Lato"/>
              </a:rPr>
              <a:t>System Design Problem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4301A5-E347-AC42-A753-1E1A4DAC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36" y="381248"/>
            <a:ext cx="2522294" cy="1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Elbow Connector 39">
            <a:extLst>
              <a:ext uri="{FF2B5EF4-FFF2-40B4-BE49-F238E27FC236}">
                <a16:creationId xmlns:a16="http://schemas.microsoft.com/office/drawing/2014/main" id="{E72B7F3F-E0CD-0448-B761-458C0E291C98}"/>
              </a:ext>
            </a:extLst>
          </p:cNvPr>
          <p:cNvCxnSpPr>
            <a:cxnSpLocks/>
            <a:stCxn id="261" idx="3"/>
            <a:endCxn id="129" idx="1"/>
          </p:cNvCxnSpPr>
          <p:nvPr/>
        </p:nvCxnSpPr>
        <p:spPr>
          <a:xfrm>
            <a:off x="7380994" y="2099859"/>
            <a:ext cx="1985782" cy="2512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B7B438-A220-2243-A132-DF50CC294F62}"/>
              </a:ext>
            </a:extLst>
          </p:cNvPr>
          <p:cNvGrpSpPr/>
          <p:nvPr/>
        </p:nvGrpSpPr>
        <p:grpSpPr>
          <a:xfrm>
            <a:off x="254377" y="1105778"/>
            <a:ext cx="865758" cy="1151029"/>
            <a:chOff x="2509702" y="255156"/>
            <a:chExt cx="1342552" cy="18444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0D8031-6E57-F44C-9180-A9A13EEC4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6418" t="30544" r="65800" b="30147"/>
            <a:stretch/>
          </p:blipFill>
          <p:spPr>
            <a:xfrm>
              <a:off x="2803670" y="255156"/>
              <a:ext cx="703644" cy="11276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C7677B-0468-6F47-9D89-0AA2FFD4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242654" y="1039314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B2A4E-DFAB-C247-89DD-38C507BA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913543" y="1489987"/>
              <a:ext cx="609601" cy="6096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579E23-EC41-FA49-8AC6-75945EA7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509702" y="1025244"/>
              <a:ext cx="609600" cy="609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402444" y="151385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EDA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AF92CB77-90B6-9141-A2AB-FFEA03D3ABD3}"/>
              </a:ext>
            </a:extLst>
          </p:cNvPr>
          <p:cNvSpPr/>
          <p:nvPr/>
        </p:nvSpPr>
        <p:spPr>
          <a:xfrm>
            <a:off x="2384853" y="1144971"/>
            <a:ext cx="9556479" cy="5117029"/>
          </a:xfrm>
          <a:prstGeom prst="frame">
            <a:avLst>
              <a:gd name="adj1" fmla="val 1816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DC9F2D-3D9B-6E49-8B04-B2B0D992FEF0}"/>
              </a:ext>
            </a:extLst>
          </p:cNvPr>
          <p:cNvGrpSpPr/>
          <p:nvPr/>
        </p:nvGrpSpPr>
        <p:grpSpPr>
          <a:xfrm>
            <a:off x="1211130" y="230562"/>
            <a:ext cx="3294470" cy="338554"/>
            <a:chOff x="5148977" y="1310995"/>
            <a:chExt cx="3294470" cy="33855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B5F8580-40DC-C84E-868F-C94F6733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977" y="1373296"/>
              <a:ext cx="1600386" cy="2348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4F082-B1FB-2141-BDFF-269B016B6AB4}"/>
                </a:ext>
              </a:extLst>
            </p:cNvPr>
            <p:cNvSpPr txBox="1"/>
            <p:nvPr/>
          </p:nvSpPr>
          <p:spPr>
            <a:xfrm>
              <a:off x="6720924" y="1310995"/>
              <a:ext cx="172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RKE – HA CLUSTER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BA8528-C055-0644-ACF7-A6DC114D749C}"/>
              </a:ext>
            </a:extLst>
          </p:cNvPr>
          <p:cNvGrpSpPr/>
          <p:nvPr/>
        </p:nvGrpSpPr>
        <p:grpSpPr>
          <a:xfrm>
            <a:off x="5047960" y="1417245"/>
            <a:ext cx="2028234" cy="755628"/>
            <a:chOff x="6209725" y="2968322"/>
            <a:chExt cx="2028234" cy="75562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DAD08A-7858-754B-AAEA-3E275F5F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13D657C-B346-CC43-8F02-5C4CC47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0F1365-D55F-F94E-B662-36FE4848A5B7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cxnSp>
        <p:nvCxnSpPr>
          <p:cNvPr id="88" name="Elbow Connector 39">
            <a:extLst>
              <a:ext uri="{FF2B5EF4-FFF2-40B4-BE49-F238E27FC236}">
                <a16:creationId xmlns:a16="http://schemas.microsoft.com/office/drawing/2014/main" id="{DC8D4C19-A9FD-FB44-BAA5-9E83960338D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769346" y="1795059"/>
            <a:ext cx="1278614" cy="1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5E2375-7675-1F41-B6B3-DA0331375A0C}"/>
              </a:ext>
            </a:extLst>
          </p:cNvPr>
          <p:cNvGrpSpPr/>
          <p:nvPr/>
        </p:nvGrpSpPr>
        <p:grpSpPr>
          <a:xfrm>
            <a:off x="1975115" y="1097402"/>
            <a:ext cx="1993152" cy="992702"/>
            <a:chOff x="2165928" y="1441648"/>
            <a:chExt cx="1993152" cy="9927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7C04EA-A83B-A74E-9CE5-48D49C5A7FD1}"/>
                </a:ext>
              </a:extLst>
            </p:cNvPr>
            <p:cNvGrpSpPr/>
            <p:nvPr/>
          </p:nvGrpSpPr>
          <p:grpSpPr>
            <a:xfrm>
              <a:off x="2165928" y="1441648"/>
              <a:ext cx="1688352" cy="687902"/>
              <a:chOff x="2138616" y="4121240"/>
              <a:chExt cx="2312455" cy="75562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10D1724-754C-A24E-89DE-027757A3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8C3F71-6647-5340-8890-9D3B062FF8CF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8925464-FBEB-8D4E-B6C4-94EFEDEAEAAC}"/>
                </a:ext>
              </a:extLst>
            </p:cNvPr>
            <p:cNvGrpSpPr/>
            <p:nvPr/>
          </p:nvGrpSpPr>
          <p:grpSpPr>
            <a:xfrm>
              <a:off x="2318328" y="1594048"/>
              <a:ext cx="1688352" cy="687902"/>
              <a:chOff x="2138616" y="4121240"/>
              <a:chExt cx="2312455" cy="755628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12A05A8-C875-9C46-922D-5B7AB080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A3C269-2577-6344-A8F6-7E2A63B70D95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DDB1268-1374-5948-AE10-598C1F973E0D}"/>
                </a:ext>
              </a:extLst>
            </p:cNvPr>
            <p:cNvGrpSpPr/>
            <p:nvPr/>
          </p:nvGrpSpPr>
          <p:grpSpPr>
            <a:xfrm>
              <a:off x="2470728" y="1746448"/>
              <a:ext cx="1688352" cy="687902"/>
              <a:chOff x="2138616" y="4121240"/>
              <a:chExt cx="2312455" cy="75562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E89DEEF-F878-4A40-BFD6-E1657726C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0C43FB-8C91-FD40-835E-C08C027C71D7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AF10719-4299-4141-A6DE-A1539674FD22}"/>
              </a:ext>
            </a:extLst>
          </p:cNvPr>
          <p:cNvGrpSpPr/>
          <p:nvPr/>
        </p:nvGrpSpPr>
        <p:grpSpPr>
          <a:xfrm>
            <a:off x="992097" y="1453246"/>
            <a:ext cx="1287818" cy="319722"/>
            <a:chOff x="1214185" y="1602080"/>
            <a:chExt cx="1287818" cy="319722"/>
          </a:xfrm>
        </p:grpSpPr>
        <p:cxnSp>
          <p:nvCxnSpPr>
            <p:cNvPr id="32" name="Elbow Connector 39">
              <a:extLst>
                <a:ext uri="{FF2B5EF4-FFF2-40B4-BE49-F238E27FC236}">
                  <a16:creationId xmlns:a16="http://schemas.microsoft.com/office/drawing/2014/main" id="{0A637CA1-9546-114E-9019-2214E16D1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185" y="16020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39">
              <a:extLst>
                <a:ext uri="{FF2B5EF4-FFF2-40B4-BE49-F238E27FC236}">
                  <a16:creationId xmlns:a16="http://schemas.microsoft.com/office/drawing/2014/main" id="{3853413B-25D1-4343-90FE-5A80A6B7F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85" y="17544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39">
              <a:extLst>
                <a:ext uri="{FF2B5EF4-FFF2-40B4-BE49-F238E27FC236}">
                  <a16:creationId xmlns:a16="http://schemas.microsoft.com/office/drawing/2014/main" id="{FED6789C-A820-2C48-8AF8-AFC9C06E6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985" y="19068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C73AD3B0-5EA1-FF4E-911E-C1EEB3D2F41A}"/>
              </a:ext>
            </a:extLst>
          </p:cNvPr>
          <p:cNvGrpSpPr/>
          <p:nvPr/>
        </p:nvGrpSpPr>
        <p:grpSpPr>
          <a:xfrm>
            <a:off x="443944" y="2397019"/>
            <a:ext cx="3219523" cy="687902"/>
            <a:chOff x="443944" y="2928360"/>
            <a:chExt cx="3219523" cy="687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17B93-E703-ED4A-B12B-6249E23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944" y="2997479"/>
              <a:ext cx="508351" cy="508351"/>
            </a:xfrm>
            <a:prstGeom prst="rect">
              <a:avLst/>
            </a:prstGeom>
          </p:spPr>
        </p:pic>
        <p:cxnSp>
          <p:nvCxnSpPr>
            <p:cNvPr id="37" name="Elbow Connector 39">
              <a:extLst>
                <a:ext uri="{FF2B5EF4-FFF2-40B4-BE49-F238E27FC236}">
                  <a16:creationId xmlns:a16="http://schemas.microsoft.com/office/drawing/2014/main" id="{970CE7EF-A077-EF4E-83CA-79CCAB5F8D17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986156" y="3268276"/>
              <a:ext cx="988959" cy="4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AC57DBE-92CF-C442-A14B-38BF118140B0}"/>
                </a:ext>
              </a:extLst>
            </p:cNvPr>
            <p:cNvGrpSpPr/>
            <p:nvPr/>
          </p:nvGrpSpPr>
          <p:grpSpPr>
            <a:xfrm>
              <a:off x="1975115" y="2928360"/>
              <a:ext cx="1688352" cy="687902"/>
              <a:chOff x="3359608" y="3721121"/>
              <a:chExt cx="1688352" cy="687902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6161232-D564-B14D-9E07-A07F804C4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8" y="372112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0BBE66-4F28-B543-B755-9294DF41F3FA}"/>
                  </a:ext>
                </a:extLst>
              </p:cNvPr>
              <p:cNvSpPr txBox="1"/>
              <p:nvPr/>
            </p:nvSpPr>
            <p:spPr>
              <a:xfrm>
                <a:off x="3524703" y="3741536"/>
                <a:ext cx="133891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PowerApps</a:t>
                </a:r>
              </a:p>
              <a:p>
                <a:pPr algn="ctr"/>
                <a:r>
                  <a:rPr lang="en-US" sz="1100" dirty="0"/>
                  <a:t>RPA</a:t>
                </a:r>
                <a:br>
                  <a:rPr lang="en-US" sz="1100" dirty="0"/>
                </a:br>
                <a:r>
                  <a:rPr lang="en-US" sz="1100" dirty="0"/>
                  <a:t>Email to Kafka</a:t>
                </a:r>
              </a:p>
            </p:txBody>
          </p:sp>
        </p:grpSp>
      </p:grpSp>
      <p:cxnSp>
        <p:nvCxnSpPr>
          <p:cNvPr id="119" name="Elbow Connector 39">
            <a:extLst>
              <a:ext uri="{FF2B5EF4-FFF2-40B4-BE49-F238E27FC236}">
                <a16:creationId xmlns:a16="http://schemas.microsoft.com/office/drawing/2014/main" id="{D361C5B0-3B1D-A248-A65C-DAE432C6FE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24391" y="1795059"/>
            <a:ext cx="1423569" cy="600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4B38EF2C-5323-8741-A816-778BE95ECDC1}"/>
              </a:ext>
            </a:extLst>
          </p:cNvPr>
          <p:cNvGrpSpPr/>
          <p:nvPr/>
        </p:nvGrpSpPr>
        <p:grpSpPr>
          <a:xfrm>
            <a:off x="425281" y="3325819"/>
            <a:ext cx="3390585" cy="687902"/>
            <a:chOff x="425281" y="4524430"/>
            <a:chExt cx="3390585" cy="6879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145250D-39D2-954A-A01D-8D9AE5AA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81" y="4624464"/>
              <a:ext cx="508352" cy="50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Elbow Connector 39">
              <a:extLst>
                <a:ext uri="{FF2B5EF4-FFF2-40B4-BE49-F238E27FC236}">
                  <a16:creationId xmlns:a16="http://schemas.microsoft.com/office/drawing/2014/main" id="{FFCDD385-F90B-9445-A090-F7D66D5A650F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996565" y="4859294"/>
              <a:ext cx="930900" cy="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DEC6159-DA76-A842-9A7B-55B32381D4B3}"/>
                </a:ext>
              </a:extLst>
            </p:cNvPr>
            <p:cNvGrpSpPr/>
            <p:nvPr/>
          </p:nvGrpSpPr>
          <p:grpSpPr>
            <a:xfrm>
              <a:off x="1927465" y="4524430"/>
              <a:ext cx="1888401" cy="687902"/>
              <a:chOff x="3359607" y="3721121"/>
              <a:chExt cx="1888401" cy="68790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9DDF1EB-6C1F-9D4E-A93B-CC5BF2CF2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7" y="3721121"/>
                <a:ext cx="1888401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F32CE5-A9E1-B24B-85DE-994A6E6ED807}"/>
                  </a:ext>
                </a:extLst>
              </p:cNvPr>
              <p:cNvSpPr txBox="1"/>
              <p:nvPr/>
            </p:nvSpPr>
            <p:spPr>
              <a:xfrm>
                <a:off x="3669746" y="3742500"/>
                <a:ext cx="124152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Node/Express</a:t>
                </a:r>
              </a:p>
              <a:p>
                <a:pPr algn="ctr"/>
                <a:r>
                  <a:rPr lang="en-US" sz="1100" dirty="0"/>
                  <a:t>Webapp </a:t>
                </a:r>
                <a:br>
                  <a:rPr lang="en-US" sz="1100" dirty="0"/>
                </a:br>
                <a:r>
                  <a:rPr lang="en-US" sz="1100" dirty="0"/>
                  <a:t>Upload to Kafka</a:t>
                </a:r>
              </a:p>
            </p:txBody>
          </p:sp>
        </p:grpSp>
      </p:grpSp>
      <p:cxnSp>
        <p:nvCxnSpPr>
          <p:cNvPr id="130" name="Elbow Connector 39">
            <a:extLst>
              <a:ext uri="{FF2B5EF4-FFF2-40B4-BE49-F238E27FC236}">
                <a16:creationId xmlns:a16="http://schemas.microsoft.com/office/drawing/2014/main" id="{04714BA1-58D0-FA46-AD5C-85BE4D5BE85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805111" y="1795059"/>
            <a:ext cx="1242849" cy="153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ame 2052">
            <a:extLst>
              <a:ext uri="{FF2B5EF4-FFF2-40B4-BE49-F238E27FC236}">
                <a16:creationId xmlns:a16="http://schemas.microsoft.com/office/drawing/2014/main" id="{29474924-2797-7C47-8457-8D10FC2ECB9E}"/>
              </a:ext>
            </a:extLst>
          </p:cNvPr>
          <p:cNvSpPr/>
          <p:nvPr/>
        </p:nvSpPr>
        <p:spPr>
          <a:xfrm>
            <a:off x="4544516" y="1266023"/>
            <a:ext cx="4191711" cy="4582581"/>
          </a:xfrm>
          <a:prstGeom prst="frame">
            <a:avLst>
              <a:gd name="adj1" fmla="val 107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7F5276-D1C7-EE41-A9CF-961261DC1B3E}"/>
              </a:ext>
            </a:extLst>
          </p:cNvPr>
          <p:cNvSpPr txBox="1"/>
          <p:nvPr/>
        </p:nvSpPr>
        <p:spPr>
          <a:xfrm>
            <a:off x="5866981" y="261534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Kafka Cluster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9199632-2761-7644-842D-B75C632C4564}"/>
              </a:ext>
            </a:extLst>
          </p:cNvPr>
          <p:cNvGrpSpPr/>
          <p:nvPr/>
        </p:nvGrpSpPr>
        <p:grpSpPr>
          <a:xfrm>
            <a:off x="4815495" y="3208089"/>
            <a:ext cx="3648912" cy="712856"/>
            <a:chOff x="4815495" y="3368730"/>
            <a:chExt cx="3648912" cy="712856"/>
          </a:xfrm>
        </p:grpSpPr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DC17743F-ABBA-434E-9BE2-C13094338312}"/>
                </a:ext>
              </a:extLst>
            </p:cNvPr>
            <p:cNvGrpSpPr/>
            <p:nvPr/>
          </p:nvGrpSpPr>
          <p:grpSpPr>
            <a:xfrm>
              <a:off x="4858681" y="3624131"/>
              <a:ext cx="3605726" cy="457455"/>
              <a:chOff x="4878375" y="3243562"/>
              <a:chExt cx="5284945" cy="803082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5E63973-5272-1744-BF5D-C405B4EC69E4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0" name="Rounded Rectangle 2059">
                <a:extLst>
                  <a:ext uri="{FF2B5EF4-FFF2-40B4-BE49-F238E27FC236}">
                    <a16:creationId xmlns:a16="http://schemas.microsoft.com/office/drawing/2014/main" id="{F083361F-6984-DA40-ACEC-1759A40129BB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D394CDB2-10BF-2747-94F3-862A91422313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6A877E23-C5A6-8F46-BB1A-777518371F91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8965DD27-2187-564E-9B51-DD822CB3C573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9B294F00-A3AF-AE44-83A3-3EE8901052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8D7B1765-FD93-044D-A02A-1797325E355E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2232B776-72BF-3243-BF39-565BDC94CD94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639EC302-5040-1448-A57C-85E16C88DB6D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7F4BCF12-6295-8E46-93F9-A81C06F228A9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822E7062-4537-6A40-9FDC-F6798500A196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DC0C60C9-31C6-B343-9643-31E20F20CB4A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CCE2C687-2A7E-204C-BFE1-728F12D06E42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  <a:br>
                  <a:rPr lang="en-US" sz="1100" dirty="0"/>
                </a:br>
                <a:r>
                  <a:rPr lang="en-US" sz="1100" dirty="0"/>
                  <a:t>1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8D62BCE4-890F-AA4E-A3D5-071825E1A2A0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0A03FEB-0E76-7643-919A-A6EE39998024}"/>
                </a:ext>
              </a:extLst>
            </p:cNvPr>
            <p:cNvSpPr txBox="1"/>
            <p:nvPr/>
          </p:nvSpPr>
          <p:spPr>
            <a:xfrm>
              <a:off x="4815495" y="3368730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0</a:t>
              </a:r>
            </a:p>
          </p:txBody>
        </p:sp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8F54212-6BE4-7D4A-BAD5-F517276051F1}"/>
              </a:ext>
            </a:extLst>
          </p:cNvPr>
          <p:cNvSpPr txBox="1"/>
          <p:nvPr/>
        </p:nvSpPr>
        <p:spPr>
          <a:xfrm>
            <a:off x="4799888" y="2930802"/>
            <a:ext cx="620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6A84FDB9-D59C-424D-9FA2-D0ED08BF90AC}"/>
              </a:ext>
            </a:extLst>
          </p:cNvPr>
          <p:cNvGrpSpPr/>
          <p:nvPr/>
        </p:nvGrpSpPr>
        <p:grpSpPr>
          <a:xfrm>
            <a:off x="4815495" y="4023382"/>
            <a:ext cx="2812989" cy="704253"/>
            <a:chOff x="4815495" y="4184023"/>
            <a:chExt cx="2812989" cy="70425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73C495-DF1D-C645-BD8B-9428848DA09A}"/>
                </a:ext>
              </a:extLst>
            </p:cNvPr>
            <p:cNvGrpSpPr/>
            <p:nvPr/>
          </p:nvGrpSpPr>
          <p:grpSpPr>
            <a:xfrm>
              <a:off x="4862346" y="4430821"/>
              <a:ext cx="2766138" cy="457455"/>
              <a:chOff x="4878375" y="3243562"/>
              <a:chExt cx="4054353" cy="803082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FA64383F-FE99-8245-9221-91E11232D778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4054353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44A867C8-2CE3-0F4F-ACC4-65D58D4BFD31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7401D8DE-E684-D440-B921-1967B6CC3A16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463ED020-640D-5A40-88B6-437E196C939E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929A91D1-C8A5-034B-94BB-58C6A284C621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106531FC-7507-8D43-A5F3-6C9A22BEFE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41955A7-DE57-5442-936E-21744D7B32D1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95698B9B-A302-EC48-9EAA-38BD7E8B0D60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14" name="Rounded Rectangle 213">
                <a:extLst>
                  <a:ext uri="{FF2B5EF4-FFF2-40B4-BE49-F238E27FC236}">
                    <a16:creationId xmlns:a16="http://schemas.microsoft.com/office/drawing/2014/main" id="{681ADDB1-27B1-C740-AA93-B52F1E9D3FF2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FAE178B1-DC58-834B-8481-ADD749CA48AB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8D8D4D80-ADB1-1F40-B073-9A02EAD6BFA4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4F5AE8-C4BB-E94A-A3E0-40C6F0DB7028}"/>
                </a:ext>
              </a:extLst>
            </p:cNvPr>
            <p:cNvSpPr txBox="1"/>
            <p:nvPr/>
          </p:nvSpPr>
          <p:spPr>
            <a:xfrm>
              <a:off x="4815495" y="418402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1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BF39C1A5-BC53-CE4A-8875-367375849CE9}"/>
              </a:ext>
            </a:extLst>
          </p:cNvPr>
          <p:cNvGrpSpPr/>
          <p:nvPr/>
        </p:nvGrpSpPr>
        <p:grpSpPr>
          <a:xfrm>
            <a:off x="4833632" y="4841885"/>
            <a:ext cx="3613478" cy="686670"/>
            <a:chOff x="4815495" y="4977989"/>
            <a:chExt cx="3613478" cy="686670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ABD9824-D678-EE43-8DE4-DE48DDD6C3A4}"/>
                </a:ext>
              </a:extLst>
            </p:cNvPr>
            <p:cNvGrpSpPr/>
            <p:nvPr/>
          </p:nvGrpSpPr>
          <p:grpSpPr>
            <a:xfrm>
              <a:off x="4823247" y="5207204"/>
              <a:ext cx="3605726" cy="457455"/>
              <a:chOff x="4878375" y="3243562"/>
              <a:chExt cx="5284945" cy="803082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CBABB3B2-B64C-434B-9DED-9E4405EA693C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8A0487C0-4CA2-444D-86F8-7A2508A902A6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DF34B661-4206-F64F-B011-B6D4B4C0BABB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F593B4A4-171C-6D44-879B-AC49CC994669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F3F06CB0-B62D-FD46-8596-640C339DC0DE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55AC7146-B3A7-0A48-A3F0-E2208A7CADE9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99EB23E4-1E42-2144-9238-CF47E2A52D1C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5E1C0C7A-D296-6340-9E95-6E1C2BA136E3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AD87AB32-6EB1-304A-9ACB-3FD2B488534C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194033EE-8208-0947-9CC5-317AFFC9DF6C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C70EF080-C111-1B41-8382-434A9D2538DB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C2014EBF-04C0-E24C-ABCD-D4B242024FCB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  <a:endParaRPr lang="en-US" dirty="0"/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12BF2001-2627-5942-B71F-04209079BB86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11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28607E6D-8C62-7944-BBCE-14AE12ECA8B4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0CF216A-340E-FB46-8DD7-B164D085E000}"/>
                </a:ext>
              </a:extLst>
            </p:cNvPr>
            <p:cNvSpPr txBox="1"/>
            <p:nvPr/>
          </p:nvSpPr>
          <p:spPr>
            <a:xfrm>
              <a:off x="4815495" y="4977989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2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EE66C5C-C6BD-D240-AD6E-6D14228FC7F4}"/>
              </a:ext>
            </a:extLst>
          </p:cNvPr>
          <p:cNvGrpSpPr/>
          <p:nvPr/>
        </p:nvGrpSpPr>
        <p:grpSpPr>
          <a:xfrm>
            <a:off x="4465911" y="5843194"/>
            <a:ext cx="4438614" cy="382813"/>
            <a:chOff x="4638909" y="5843194"/>
            <a:chExt cx="4438614" cy="382813"/>
          </a:xfrm>
        </p:grpSpPr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71BAD480-4162-AD44-86C6-315B5FDC2D17}"/>
                </a:ext>
              </a:extLst>
            </p:cNvPr>
            <p:cNvSpPr txBox="1"/>
            <p:nvPr/>
          </p:nvSpPr>
          <p:spPr>
            <a:xfrm>
              <a:off x="4638909" y="5856675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6F10710-F898-1247-BEF0-1A86DCE3AA2D}"/>
                </a:ext>
              </a:extLst>
            </p:cNvPr>
            <p:cNvSpPr txBox="1"/>
            <p:nvPr/>
          </p:nvSpPr>
          <p:spPr>
            <a:xfrm>
              <a:off x="8464406" y="5843194"/>
              <a:ext cx="61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  <p:cxnSp>
          <p:nvCxnSpPr>
            <p:cNvPr id="241" name="Elbow Connector 39">
              <a:extLst>
                <a:ext uri="{FF2B5EF4-FFF2-40B4-BE49-F238E27FC236}">
                  <a16:creationId xmlns:a16="http://schemas.microsoft.com/office/drawing/2014/main" id="{5F8B7F05-1896-2947-855C-E76A7AB73C94}"/>
                </a:ext>
              </a:extLst>
            </p:cNvPr>
            <p:cNvCxnSpPr>
              <a:cxnSpLocks/>
              <a:endCxn id="2066" idx="1"/>
            </p:cNvCxnSpPr>
            <p:nvPr/>
          </p:nvCxnSpPr>
          <p:spPr>
            <a:xfrm flipV="1">
              <a:off x="5165100" y="6027860"/>
              <a:ext cx="3299306" cy="21302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E1255-8F28-EE4E-8FCF-E4494F8D6DE9}"/>
              </a:ext>
            </a:extLst>
          </p:cNvPr>
          <p:cNvGrpSpPr/>
          <p:nvPr/>
        </p:nvGrpSpPr>
        <p:grpSpPr>
          <a:xfrm>
            <a:off x="5200360" y="1569645"/>
            <a:ext cx="2028234" cy="755628"/>
            <a:chOff x="6209725" y="2968322"/>
            <a:chExt cx="2028234" cy="755628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B0C4F7A3-508C-9B41-A481-2F4790EE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4CD77905-E83B-8D4F-BEAD-D072E330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FE7D7FF-2999-FD45-AA85-D0D68825FB26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558946D-D4A9-2844-BF0D-B8822A966CB1}"/>
              </a:ext>
            </a:extLst>
          </p:cNvPr>
          <p:cNvGrpSpPr/>
          <p:nvPr/>
        </p:nvGrpSpPr>
        <p:grpSpPr>
          <a:xfrm>
            <a:off x="5352760" y="1722045"/>
            <a:ext cx="2028234" cy="755628"/>
            <a:chOff x="6209725" y="2968322"/>
            <a:chExt cx="2028234" cy="755628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B1BA9531-6648-EB42-849D-ECB06313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040316A-4087-5949-84DF-C217E28F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A851C3-1988-7844-BB77-6C8CD99D2F19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00C18-3F3C-EA45-B589-F21B4023D422}"/>
              </a:ext>
            </a:extLst>
          </p:cNvPr>
          <p:cNvGrpSpPr/>
          <p:nvPr/>
        </p:nvGrpSpPr>
        <p:grpSpPr>
          <a:xfrm>
            <a:off x="9416953" y="1391042"/>
            <a:ext cx="1688352" cy="687902"/>
            <a:chOff x="9239671" y="1605646"/>
            <a:chExt cx="1688352" cy="687902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7331FAD-B5D4-CF46-A510-8197A0B7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881075-6B38-CC42-A2E0-680DF7748B16}"/>
                </a:ext>
              </a:extLst>
            </p:cNvPr>
            <p:cNvSpPr txBox="1"/>
            <p:nvPr/>
          </p:nvSpPr>
          <p:spPr>
            <a:xfrm>
              <a:off x="9555248" y="1637622"/>
              <a:ext cx="10239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 Aggregation Collection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7735C8-BF39-EB41-A084-15DEB8DBCE53}"/>
              </a:ext>
            </a:extLst>
          </p:cNvPr>
          <p:cNvGrpSpPr/>
          <p:nvPr/>
        </p:nvGrpSpPr>
        <p:grpSpPr>
          <a:xfrm>
            <a:off x="9416953" y="2389970"/>
            <a:ext cx="1688352" cy="687902"/>
            <a:chOff x="9239671" y="1605646"/>
            <a:chExt cx="1688352" cy="687902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300DF94-387C-794A-AD7D-DEBE28F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02A2920-E8B3-F545-ACF9-33C29C801259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Notification Manager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BEDCA-6631-384E-8669-30D59F921B4E}"/>
              </a:ext>
            </a:extLst>
          </p:cNvPr>
          <p:cNvGrpSpPr/>
          <p:nvPr/>
        </p:nvGrpSpPr>
        <p:grpSpPr>
          <a:xfrm>
            <a:off x="9366776" y="4268667"/>
            <a:ext cx="1949129" cy="1048631"/>
            <a:chOff x="9485830" y="4234291"/>
            <a:chExt cx="1949129" cy="10486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E738C1-8512-E548-85CE-1E1C4243B7C9}"/>
                </a:ext>
              </a:extLst>
            </p:cNvPr>
            <p:cNvSpPr txBox="1"/>
            <p:nvPr/>
          </p:nvSpPr>
          <p:spPr>
            <a:xfrm>
              <a:off x="9649757" y="4308878"/>
              <a:ext cx="1023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Binder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8534DA0-4120-FD42-AE97-AE1A54BB989D}"/>
                </a:ext>
              </a:extLst>
            </p:cNvPr>
            <p:cNvGrpSpPr/>
            <p:nvPr/>
          </p:nvGrpSpPr>
          <p:grpSpPr>
            <a:xfrm>
              <a:off x="9485830" y="4234291"/>
              <a:ext cx="1688352" cy="687902"/>
              <a:chOff x="9156148" y="1558741"/>
              <a:chExt cx="1688352" cy="687902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DA50C93-A18C-5149-BBB2-7D695FBB3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6148" y="155874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9BCA74-84F1-A442-8B65-B3EA63D8CFC7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42AE5A-CBFF-0E47-A2E4-7F0CFE62A110}"/>
                </a:ext>
              </a:extLst>
            </p:cNvPr>
            <p:cNvGrpSpPr/>
            <p:nvPr/>
          </p:nvGrpSpPr>
          <p:grpSpPr>
            <a:xfrm>
              <a:off x="9630128" y="4405200"/>
              <a:ext cx="1688352" cy="687902"/>
              <a:chOff x="9148046" y="1577250"/>
              <a:chExt cx="1688352" cy="687902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CD8C194-6788-E34D-9710-532123FF7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8046" y="157725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0FCBF0F-CF10-4C42-B60A-754A64B3E8C2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3E2BFFA-7F48-EC47-9CF8-6ECE1C86E0FC}"/>
                </a:ext>
              </a:extLst>
            </p:cNvPr>
            <p:cNvGrpSpPr/>
            <p:nvPr/>
          </p:nvGrpSpPr>
          <p:grpSpPr>
            <a:xfrm>
              <a:off x="9746607" y="4595020"/>
              <a:ext cx="1688352" cy="687902"/>
              <a:chOff x="9112125" y="1614670"/>
              <a:chExt cx="1688352" cy="68790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794AE0A-7A88-3D4C-B8F0-5311C4B00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125" y="161467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F45ECE9-27F8-E940-8855-8A9578D64D4D}"/>
                  </a:ext>
                </a:extLst>
              </p:cNvPr>
              <p:cNvSpPr txBox="1"/>
              <p:nvPr/>
            </p:nvSpPr>
            <p:spPr>
              <a:xfrm>
                <a:off x="9393252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98DAC0-728E-3246-82C8-FDA6B851D0B8}"/>
              </a:ext>
            </a:extLst>
          </p:cNvPr>
          <p:cNvGrpSpPr/>
          <p:nvPr/>
        </p:nvGrpSpPr>
        <p:grpSpPr>
          <a:xfrm>
            <a:off x="9440501" y="3373320"/>
            <a:ext cx="1688352" cy="687902"/>
            <a:chOff x="9239671" y="1605646"/>
            <a:chExt cx="1688352" cy="68790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934B5C1-5350-3742-B5A7-180821C2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7C0CD93-2D9A-1048-9E55-B50E5CC0D92A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Shelf</a:t>
              </a:r>
              <a:br>
                <a:rPr lang="en-US" sz="1100" dirty="0"/>
              </a:br>
              <a:r>
                <a:rPr lang="en-US" sz="1100" dirty="0"/>
                <a:t>Blob Store</a:t>
              </a:r>
            </a:p>
          </p:txBody>
        </p:sp>
      </p:grpSp>
      <p:cxnSp>
        <p:nvCxnSpPr>
          <p:cNvPr id="141" name="Elbow Connector 39">
            <a:extLst>
              <a:ext uri="{FF2B5EF4-FFF2-40B4-BE49-F238E27FC236}">
                <a16:creationId xmlns:a16="http://schemas.microsoft.com/office/drawing/2014/main" id="{DBC2BE26-91C6-414F-90E8-8179563F368E}"/>
              </a:ext>
            </a:extLst>
          </p:cNvPr>
          <p:cNvCxnSpPr>
            <a:cxnSpLocks/>
            <a:stCxn id="261" idx="3"/>
          </p:cNvCxnSpPr>
          <p:nvPr/>
        </p:nvCxnSpPr>
        <p:spPr>
          <a:xfrm flipV="1">
            <a:off x="7380994" y="1742425"/>
            <a:ext cx="2098372" cy="357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39">
            <a:extLst>
              <a:ext uri="{FF2B5EF4-FFF2-40B4-BE49-F238E27FC236}">
                <a16:creationId xmlns:a16="http://schemas.microsoft.com/office/drawing/2014/main" id="{873E53D8-2D13-CF43-9611-D97286965A5B}"/>
              </a:ext>
            </a:extLst>
          </p:cNvPr>
          <p:cNvCxnSpPr>
            <a:cxnSpLocks/>
            <a:stCxn id="261" idx="3"/>
            <a:endCxn id="126" idx="1"/>
          </p:cNvCxnSpPr>
          <p:nvPr/>
        </p:nvCxnSpPr>
        <p:spPr>
          <a:xfrm>
            <a:off x="7380994" y="2099859"/>
            <a:ext cx="2035959" cy="634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39">
            <a:extLst>
              <a:ext uri="{FF2B5EF4-FFF2-40B4-BE49-F238E27FC236}">
                <a16:creationId xmlns:a16="http://schemas.microsoft.com/office/drawing/2014/main" id="{2B474276-FD8B-BE4A-AE5F-4CEA766B6908}"/>
              </a:ext>
            </a:extLst>
          </p:cNvPr>
          <p:cNvCxnSpPr>
            <a:cxnSpLocks/>
            <a:stCxn id="261" idx="3"/>
            <a:endCxn id="139" idx="1"/>
          </p:cNvCxnSpPr>
          <p:nvPr/>
        </p:nvCxnSpPr>
        <p:spPr>
          <a:xfrm>
            <a:off x="7380994" y="2099859"/>
            <a:ext cx="2059507" cy="161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F5C44E-3652-2A42-9FBF-BF34D0A63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870" y="4423670"/>
            <a:ext cx="594316" cy="59431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3904F84-D51C-C240-B624-D69B30C0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324" y="4371238"/>
            <a:ext cx="1888401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4C7C13A-7D2D-4A49-A708-7DCB66F39793}"/>
              </a:ext>
            </a:extLst>
          </p:cNvPr>
          <p:cNvSpPr txBox="1"/>
          <p:nvPr/>
        </p:nvSpPr>
        <p:spPr>
          <a:xfrm>
            <a:off x="2127515" y="4543300"/>
            <a:ext cx="124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 Connect</a:t>
            </a:r>
          </a:p>
        </p:txBody>
      </p:sp>
      <p:cxnSp>
        <p:nvCxnSpPr>
          <p:cNvPr id="155" name="Elbow Connector 39">
            <a:extLst>
              <a:ext uri="{FF2B5EF4-FFF2-40B4-BE49-F238E27FC236}">
                <a16:creationId xmlns:a16="http://schemas.microsoft.com/office/drawing/2014/main" id="{B3E9308F-3CEB-124A-91D2-21B1F96AD6B1}"/>
              </a:ext>
            </a:extLst>
          </p:cNvPr>
          <p:cNvCxnSpPr>
            <a:cxnSpLocks/>
          </p:cNvCxnSpPr>
          <p:nvPr/>
        </p:nvCxnSpPr>
        <p:spPr>
          <a:xfrm>
            <a:off x="977174" y="4711741"/>
            <a:ext cx="930900" cy="9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39">
            <a:extLst>
              <a:ext uri="{FF2B5EF4-FFF2-40B4-BE49-F238E27FC236}">
                <a16:creationId xmlns:a16="http://schemas.microsoft.com/office/drawing/2014/main" id="{41CD4F1E-7B19-8E4B-A096-7359EF93E1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59391" y="1795059"/>
            <a:ext cx="1388569" cy="2624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467171-B9BD-9D41-A362-F36B15C0129E}"/>
              </a:ext>
            </a:extLst>
          </p:cNvPr>
          <p:cNvSpPr txBox="1"/>
          <p:nvPr/>
        </p:nvSpPr>
        <p:spPr>
          <a:xfrm>
            <a:off x="9735184" y="5552915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5D21C23-0B14-E94D-BD95-1327A1718406}"/>
              </a:ext>
            </a:extLst>
          </p:cNvPr>
          <p:cNvSpPr txBox="1"/>
          <p:nvPr/>
        </p:nvSpPr>
        <p:spPr>
          <a:xfrm>
            <a:off x="371629" y="5552915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F84B-8109-A84C-BBAD-6710196728A1}"/>
              </a:ext>
            </a:extLst>
          </p:cNvPr>
          <p:cNvSpPr txBox="1"/>
          <p:nvPr/>
        </p:nvSpPr>
        <p:spPr>
          <a:xfrm>
            <a:off x="4921141" y="221983"/>
            <a:ext cx="451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Rancher Kubernetes Engine (RKE) is a CNCF-certified Kubernetes distribution that runs entirely within Docker containers.</a:t>
            </a:r>
          </a:p>
        </p:txBody>
      </p:sp>
    </p:spTree>
    <p:extLst>
      <p:ext uri="{BB962C8B-B14F-4D97-AF65-F5344CB8AC3E}">
        <p14:creationId xmlns:p14="http://schemas.microsoft.com/office/powerpoint/2010/main" val="1346191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Now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cxnSp>
        <p:nvCxnSpPr>
          <p:cNvPr id="1081" name="Curved Connector 1080">
            <a:extLst>
              <a:ext uri="{FF2B5EF4-FFF2-40B4-BE49-F238E27FC236}">
                <a16:creationId xmlns:a16="http://schemas.microsoft.com/office/drawing/2014/main" id="{DDA812A6-006E-8449-8111-99857F38054A}"/>
              </a:ext>
            </a:extLst>
          </p:cNvPr>
          <p:cNvCxnSpPr>
            <a:cxnSpLocks/>
            <a:stCxn id="304" idx="1"/>
          </p:cNvCxnSpPr>
          <p:nvPr/>
        </p:nvCxnSpPr>
        <p:spPr>
          <a:xfrm rot="10800000">
            <a:off x="7218771" y="2968424"/>
            <a:ext cx="2640011" cy="2719792"/>
          </a:xfrm>
          <a:prstGeom prst="curvedConnector2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F7DE47F-41C1-4A4E-B6DB-5C9AA8D3FE32}"/>
              </a:ext>
            </a:extLst>
          </p:cNvPr>
          <p:cNvGrpSpPr/>
          <p:nvPr/>
        </p:nvGrpSpPr>
        <p:grpSpPr>
          <a:xfrm>
            <a:off x="242596" y="1098380"/>
            <a:ext cx="11428506" cy="4373193"/>
            <a:chOff x="112721" y="1299681"/>
            <a:chExt cx="11428506" cy="43731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C173907-BEFB-C742-BB54-B5D30593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49" y="2828464"/>
              <a:ext cx="356108" cy="5361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2CF010-471A-824B-A46A-FC707B997302}"/>
                </a:ext>
              </a:extLst>
            </p:cNvPr>
            <p:cNvGrpSpPr/>
            <p:nvPr/>
          </p:nvGrpSpPr>
          <p:grpSpPr>
            <a:xfrm>
              <a:off x="5418785" y="4009755"/>
              <a:ext cx="1771270" cy="682273"/>
              <a:chOff x="3930827" y="5251429"/>
              <a:chExt cx="1771270" cy="6822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66AC659-F266-1245-8F4E-A78994FD24B5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3B3A10AE-1B10-374B-9A43-9469ED2DA4CA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A02B9D4-DAE6-0146-A2CC-52F74DC7623D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03AF87E-EF01-D841-9EDF-4C1F1BC878B1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11B77A0-5991-204B-8015-CFA6FB05D110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2E289880-39D9-7E4E-8235-A9720FDB8E1B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8377E2FF-F6E9-1248-B279-5EC61E3B36E4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F4032F08-A10E-C740-8226-92B3B62D271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F4C4126-B79B-CB49-B283-A097C0868F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5F88E2A-C5C7-0045-9221-03A16EDFC69D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CA6E64C5-FEC3-9843-A5A8-6C44DD55FDC7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76E5A8-0A16-AC44-98F8-165F016733A9}"/>
                  </a:ext>
                </a:extLst>
              </p:cNvPr>
              <p:cNvSpPr txBox="1"/>
              <p:nvPr/>
            </p:nvSpPr>
            <p:spPr>
              <a:xfrm>
                <a:off x="4731831" y="5564370"/>
                <a:ext cx="970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</a:t>
                </a:r>
                <a:r>
                  <a:rPr lang="en-US" sz="1200" dirty="0" err="1"/>
                  <a:t>docin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BF21F44-DF1E-7843-8F8B-1073DB609593}"/>
                </a:ext>
              </a:extLst>
            </p:cNvPr>
            <p:cNvGrpSpPr/>
            <p:nvPr/>
          </p:nvGrpSpPr>
          <p:grpSpPr>
            <a:xfrm>
              <a:off x="3067683" y="2082882"/>
              <a:ext cx="1688352" cy="687902"/>
              <a:chOff x="1736475" y="5071491"/>
              <a:chExt cx="2312455" cy="755628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FFC341A-8BC4-944E-9225-6077F814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475" y="5071491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754F8D6-F73A-2542-B0FA-F17D03DC216C}"/>
                  </a:ext>
                </a:extLst>
              </p:cNvPr>
              <p:cNvSpPr txBox="1"/>
              <p:nvPr/>
            </p:nvSpPr>
            <p:spPr>
              <a:xfrm>
                <a:off x="2196808" y="5112624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66B740A-844E-5D41-9FD8-58A90093D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86"/>
            <a:stretch/>
          </p:blipFill>
          <p:spPr>
            <a:xfrm>
              <a:off x="1216235" y="1870275"/>
              <a:ext cx="1448771" cy="940737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E62950B-4B3F-0E4F-84D2-D9A9B77762EE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5400000" flipH="1" flipV="1">
              <a:off x="653249" y="2032630"/>
              <a:ext cx="582888" cy="1008781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15A2BA-05B8-9847-A3C1-A565DDEC1652}"/>
                </a:ext>
              </a:extLst>
            </p:cNvPr>
            <p:cNvSpPr txBox="1"/>
            <p:nvPr/>
          </p:nvSpPr>
          <p:spPr>
            <a:xfrm>
              <a:off x="112721" y="1948637"/>
              <a:ext cx="1259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to OneDrive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59E61-92F6-6149-AA83-1244F0F38E73}"/>
                </a:ext>
              </a:extLst>
            </p:cNvPr>
            <p:cNvSpPr txBox="1"/>
            <p:nvPr/>
          </p:nvSpPr>
          <p:spPr>
            <a:xfrm>
              <a:off x="2326963" y="1905681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saved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CD0055-9DAC-5E4B-BE0A-FBDE98FE4B6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741" y="2247105"/>
              <a:ext cx="601802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CA111582-4611-F341-BDE0-CA2FC5B2082B}"/>
                </a:ext>
              </a:extLst>
            </p:cNvPr>
            <p:cNvCxnSpPr>
              <a:cxnSpLocks/>
              <a:stCxn id="113" idx="3"/>
              <a:endCxn id="129" idx="0"/>
            </p:cNvCxnSpPr>
            <p:nvPr/>
          </p:nvCxnSpPr>
          <p:spPr>
            <a:xfrm>
              <a:off x="4756035" y="2426833"/>
              <a:ext cx="1634819" cy="379539"/>
            </a:xfrm>
            <a:prstGeom prst="curvedConnector2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55D64A2-95B5-3648-BB65-30DAC0D0794B}"/>
                </a:ext>
              </a:extLst>
            </p:cNvPr>
            <p:cNvSpPr txBox="1"/>
            <p:nvPr/>
          </p:nvSpPr>
          <p:spPr>
            <a:xfrm>
              <a:off x="4792268" y="2063644"/>
              <a:ext cx="10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messages</a:t>
              </a:r>
            </a:p>
          </p:txBody>
        </p:sp>
        <p:cxnSp>
          <p:nvCxnSpPr>
            <p:cNvPr id="161" name="Curved Connector 160">
              <a:extLst>
                <a:ext uri="{FF2B5EF4-FFF2-40B4-BE49-F238E27FC236}">
                  <a16:creationId xmlns:a16="http://schemas.microsoft.com/office/drawing/2014/main" id="{E00698C4-1C29-D44A-BFBF-19BD7B425555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38" y="2426813"/>
              <a:ext cx="1848022" cy="726737"/>
            </a:xfrm>
            <a:prstGeom prst="curvedConnector4">
              <a:avLst>
                <a:gd name="adj1" fmla="val 47661"/>
                <a:gd name="adj2" fmla="val 126355"/>
              </a:avLst>
            </a:prstGeom>
            <a:ln w="190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14:cNvPr>
                <p14:cNvContentPartPr/>
                <p14:nvPr/>
              </p14:nvContentPartPr>
              <p14:xfrm>
                <a:off x="6319888" y="2945601"/>
                <a:ext cx="119520" cy="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0888" y="2936601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0CED78-0630-A84D-9938-3CDAB83C45F9}"/>
                </a:ext>
              </a:extLst>
            </p:cNvPr>
            <p:cNvGrpSpPr/>
            <p:nvPr/>
          </p:nvGrpSpPr>
          <p:grpSpPr>
            <a:xfrm>
              <a:off x="6304420" y="2806372"/>
              <a:ext cx="1759978" cy="665419"/>
              <a:chOff x="6304420" y="2126737"/>
              <a:chExt cx="1759978" cy="665419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3987B2-B706-B548-AAE1-63D2E2B729F1}"/>
                  </a:ext>
                </a:extLst>
              </p:cNvPr>
              <p:cNvGrpSpPr/>
              <p:nvPr/>
            </p:nvGrpSpPr>
            <p:grpSpPr>
              <a:xfrm>
                <a:off x="6304420" y="2126737"/>
                <a:ext cx="1759978" cy="665419"/>
                <a:chOff x="3930827" y="5251429"/>
                <a:chExt cx="1759978" cy="66541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10A2C8F0-349F-5343-8C95-79C8A4CCD554}"/>
                    </a:ext>
                  </a:extLst>
                </p:cNvPr>
                <p:cNvGrpSpPr/>
                <p:nvPr/>
              </p:nvGrpSpPr>
              <p:grpSpPr>
                <a:xfrm>
                  <a:off x="3930827" y="5251429"/>
                  <a:ext cx="1672207" cy="354269"/>
                  <a:chOff x="2140790" y="3228619"/>
                  <a:chExt cx="1672207" cy="354269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1E54521-AAC5-594A-ACC6-92E0D9214C44}"/>
                      </a:ext>
                    </a:extLst>
                  </p:cNvPr>
                  <p:cNvGrpSpPr/>
                  <p:nvPr/>
                </p:nvGrpSpPr>
                <p:grpSpPr>
                  <a:xfrm>
                    <a:off x="2140790" y="3228619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045E9A2D-ABCD-4D43-9792-6DEFB6B93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33F28CD7-6858-CF46-83BB-94F30C2B0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04D6DDA3-61AE-B640-99D7-A2350D457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7348BCD9-61CA-6C49-8809-7F009C235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314DCDFA-BEC4-F546-9893-DC6314006927}"/>
                      </a:ext>
                    </a:extLst>
                  </p:cNvPr>
                  <p:cNvGrpSpPr/>
                  <p:nvPr/>
                </p:nvGrpSpPr>
                <p:grpSpPr>
                  <a:xfrm>
                    <a:off x="3000522" y="3235690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6D9C353A-9004-FD4F-9101-B535DCF6F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AF1C90E7-1080-494B-972C-ED1BB5072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8EDD1F76-5C7B-2147-92B3-428B166E5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01BC8E1F-652C-E749-9DFD-D6E146AE8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B22407C-A609-C743-B540-4AE0BC29E8E3}"/>
                    </a:ext>
                  </a:extLst>
                </p:cNvPr>
                <p:cNvSpPr txBox="1"/>
                <p:nvPr/>
              </p:nvSpPr>
              <p:spPr>
                <a:xfrm>
                  <a:off x="4874428" y="5547516"/>
                  <a:ext cx="8163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topic: log</a:t>
                  </a:r>
                  <a:r>
                    <a:rPr lang="en-US" dirty="0"/>
                    <a:t> </a:t>
                  </a:r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14:cNvPr>
                  <p14:cNvContentPartPr/>
                  <p14:nvPr/>
                </p14:nvContentPartPr>
                <p14:xfrm>
                  <a:off x="6344008" y="2244006"/>
                  <a:ext cx="8640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335008" y="2235366"/>
                    <a:ext cx="1040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14:cNvPr>
                  <p14:cNvContentPartPr/>
                  <p14:nvPr/>
                </p14:nvContentPartPr>
                <p14:xfrm>
                  <a:off x="6531208" y="2251206"/>
                  <a:ext cx="180360" cy="132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22568" y="2242206"/>
                    <a:ext cx="1980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99CAA949-DE23-E641-BB99-8D3FB274A7D0}"/>
                </a:ext>
              </a:extLst>
            </p:cNvPr>
            <p:cNvCxnSpPr>
              <a:cxnSpLocks/>
              <a:stCxn id="113" idx="3"/>
              <a:endCxn id="95" idx="0"/>
            </p:cNvCxnSpPr>
            <p:nvPr/>
          </p:nvCxnSpPr>
          <p:spPr>
            <a:xfrm>
              <a:off x="4756035" y="2426833"/>
              <a:ext cx="749184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5442F87-9CA2-0547-B212-225B8BB8AA4F}"/>
                </a:ext>
              </a:extLst>
            </p:cNvPr>
            <p:cNvSpPr txBox="1"/>
            <p:nvPr/>
          </p:nvSpPr>
          <p:spPr>
            <a:xfrm>
              <a:off x="4892130" y="3428653"/>
              <a:ext cx="1166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upsert</a:t>
              </a:r>
              <a:r>
                <a:rPr lang="en-US" sz="1200" dirty="0"/>
                <a:t>          doc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14:cNvPr>
                <p14:cNvContentPartPr/>
                <p14:nvPr/>
              </p14:nvContentPartPr>
              <p14:xfrm>
                <a:off x="5450488" y="4113081"/>
                <a:ext cx="128880" cy="21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1848" y="4104441"/>
                  <a:ext cx="146520" cy="2278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26" name="Picture 2" descr="How To Manage Files Between Local And Azure Storage With AZCopy">
              <a:extLst>
                <a:ext uri="{FF2B5EF4-FFF2-40B4-BE49-F238E27FC236}">
                  <a16:creationId xmlns:a16="http://schemas.microsoft.com/office/drawing/2014/main" id="{1635802D-282B-374E-980A-79A2A8AEF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195" y="3174639"/>
              <a:ext cx="1831733" cy="78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DF46F17-F64C-B14E-81FC-804BB1828643}"/>
                </a:ext>
              </a:extLst>
            </p:cNvPr>
            <p:cNvCxnSpPr>
              <a:cxnSpLocks/>
            </p:cNvCxnSpPr>
            <p:nvPr/>
          </p:nvCxnSpPr>
          <p:spPr>
            <a:xfrm>
              <a:off x="3808767" y="2828464"/>
              <a:ext cx="0" cy="45866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CB68E9F-B834-0742-9714-5DAA7EDEB2DB}"/>
                </a:ext>
              </a:extLst>
            </p:cNvPr>
            <p:cNvSpPr txBox="1"/>
            <p:nvPr/>
          </p:nvSpPr>
          <p:spPr>
            <a:xfrm>
              <a:off x="3439377" y="2899015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  uploaded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D5B255D-A60E-D140-8132-8A43B95BA79A}"/>
                </a:ext>
              </a:extLst>
            </p:cNvPr>
            <p:cNvGrpSpPr/>
            <p:nvPr/>
          </p:nvGrpSpPr>
          <p:grpSpPr>
            <a:xfrm>
              <a:off x="7465231" y="4686712"/>
              <a:ext cx="1688352" cy="687902"/>
              <a:chOff x="7819625" y="5492826"/>
              <a:chExt cx="1688352" cy="687902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7F70B44A-0BDF-884B-A7E1-C5BBEC1B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9625" y="5492826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0C0357F-36D1-E44F-A8AA-860711026B9A}"/>
                  </a:ext>
                </a:extLst>
              </p:cNvPr>
              <p:cNvSpPr txBox="1"/>
              <p:nvPr/>
            </p:nvSpPr>
            <p:spPr>
              <a:xfrm>
                <a:off x="8084131" y="5666841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  <p:cxnSp>
          <p:nvCxnSpPr>
            <p:cNvPr id="208" name="Curved Connector 207">
              <a:extLst>
                <a:ext uri="{FF2B5EF4-FFF2-40B4-BE49-F238E27FC236}">
                  <a16:creationId xmlns:a16="http://schemas.microsoft.com/office/drawing/2014/main" id="{FD916156-BC70-AB41-A690-446F5C6A0909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rot="16200000" flipH="1">
              <a:off x="6246843" y="3615329"/>
              <a:ext cx="575925" cy="205917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urved Connector 208">
              <a:extLst>
                <a:ext uri="{FF2B5EF4-FFF2-40B4-BE49-F238E27FC236}">
                  <a16:creationId xmlns:a16="http://schemas.microsoft.com/office/drawing/2014/main" id="{AE0C3D02-9ECD-2B4A-A61A-BF2921E4EF41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rot="16200000" flipV="1">
              <a:off x="6673339" y="3297490"/>
              <a:ext cx="1588148" cy="130030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35C825-0121-634C-B222-4901FEBF34CE}"/>
                </a:ext>
              </a:extLst>
            </p:cNvPr>
            <p:cNvSpPr txBox="1"/>
            <p:nvPr/>
          </p:nvSpPr>
          <p:spPr>
            <a:xfrm>
              <a:off x="7625894" y="3687363"/>
              <a:ext cx="107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 messages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A93870A-637A-FD4E-A031-A48C32A1F733}"/>
                </a:ext>
              </a:extLst>
            </p:cNvPr>
            <p:cNvGrpSpPr/>
            <p:nvPr/>
          </p:nvGrpSpPr>
          <p:grpSpPr>
            <a:xfrm>
              <a:off x="9869020" y="3836870"/>
              <a:ext cx="1672207" cy="692968"/>
              <a:chOff x="3930827" y="5251429"/>
              <a:chExt cx="1672207" cy="69296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356FAC16-894E-E347-B56C-BF2C272F565A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B478F3E6-A3E8-D343-8838-0D596BDE5592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863EE3EF-AADE-CD4B-96A4-EC6AD1D07E6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589E9C02-E084-8B42-9D5A-46ADD6BA8C98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47FF99AD-F59F-5E48-BCC6-4BD08234BE7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4A7E632C-E2A7-454E-9A15-EFCD194A3BCD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A6AA6293-8A6C-2841-A236-0A39E164E6F9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C762B5F2-77DF-FC48-93F6-BB164185C3A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B3813980-D8F1-2047-9D12-BFF96E835E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FA76162B-B790-E444-A47D-C49AE294FDA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0ED7DEC-0CD6-4841-9CFA-0829541ADB61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E215A60-A145-2A45-BD03-AC280E1543B7}"/>
                  </a:ext>
                </a:extLst>
              </p:cNvPr>
              <p:cNvSpPr txBox="1"/>
              <p:nvPr/>
            </p:nvSpPr>
            <p:spPr>
              <a:xfrm>
                <a:off x="4453232" y="5575065"/>
                <a:ext cx="1149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thebook</a:t>
                </a:r>
                <a:r>
                  <a:rPr lang="en-US" dirty="0"/>
                  <a:t> 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14:cNvPr>
                <p14:cNvContentPartPr/>
                <p14:nvPr/>
              </p14:nvContentPartPr>
              <p14:xfrm>
                <a:off x="5916328" y="496736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8328" y="485972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0D435D-4AE7-E74F-8CEC-F8F661848D9D}"/>
                </a:ext>
              </a:extLst>
            </p:cNvPr>
            <p:cNvGrpSpPr/>
            <p:nvPr/>
          </p:nvGrpSpPr>
          <p:grpSpPr>
            <a:xfrm>
              <a:off x="5955568" y="5015601"/>
              <a:ext cx="44280" cy="15120"/>
              <a:chOff x="5955568" y="4335966"/>
              <a:chExt cx="44280" cy="15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14:cNvPr>
                  <p14:cNvContentPartPr/>
                  <p14:nvPr/>
                </p14:nvContentPartPr>
                <p14:xfrm>
                  <a:off x="5955568" y="4335966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37568" y="42279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14:cNvPr>
                  <p14:cNvContentPartPr/>
                  <p14:nvPr/>
                </p14:nvContentPartPr>
                <p14:xfrm>
                  <a:off x="5999488" y="4350726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981848" y="42427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25" name="Curved Connector 224">
              <a:extLst>
                <a:ext uri="{FF2B5EF4-FFF2-40B4-BE49-F238E27FC236}">
                  <a16:creationId xmlns:a16="http://schemas.microsoft.com/office/drawing/2014/main" id="{BE20730E-812B-DC43-96F3-3E3B876BFDA4}"/>
                </a:ext>
              </a:extLst>
            </p:cNvPr>
            <p:cNvCxnSpPr>
              <a:cxnSpLocks/>
              <a:stCxn id="205" idx="3"/>
              <a:endCxn id="221" idx="2"/>
            </p:cNvCxnSpPr>
            <p:nvPr/>
          </p:nvCxnSpPr>
          <p:spPr>
            <a:xfrm flipV="1">
              <a:off x="9153583" y="4184068"/>
              <a:ext cx="801871" cy="846595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14:cNvPr>
                <p14:cNvContentPartPr/>
                <p14:nvPr/>
              </p14:nvContentPartPr>
              <p14:xfrm>
                <a:off x="9880288" y="3899961"/>
                <a:ext cx="184320" cy="30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2288" y="3792321"/>
                  <a:ext cx="219960" cy="52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7A8262-4D1E-9947-AB7E-68332A940C46}"/>
                </a:ext>
              </a:extLst>
            </p:cNvPr>
            <p:cNvGrpSpPr/>
            <p:nvPr/>
          </p:nvGrpSpPr>
          <p:grpSpPr>
            <a:xfrm>
              <a:off x="7553608" y="4121721"/>
              <a:ext cx="44640" cy="14040"/>
              <a:chOff x="7553608" y="3442086"/>
              <a:chExt cx="44640" cy="140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14:cNvPr>
                  <p14:cNvContentPartPr/>
                  <p14:nvPr/>
                </p14:nvContentPartPr>
                <p14:xfrm>
                  <a:off x="7553608" y="3455766"/>
                  <a:ext cx="360" cy="3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35968" y="33481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14:cNvPr>
                  <p14:cNvContentPartPr/>
                  <p14:nvPr/>
                </p14:nvContentPartPr>
                <p14:xfrm>
                  <a:off x="7597888" y="3442086"/>
                  <a:ext cx="360" cy="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579888" y="333444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8316D94-46A3-5843-9FDA-C45EEF03E50F}"/>
                </a:ext>
              </a:extLst>
            </p:cNvPr>
            <p:cNvGrpSpPr/>
            <p:nvPr/>
          </p:nvGrpSpPr>
          <p:grpSpPr>
            <a:xfrm>
              <a:off x="8027008" y="4776201"/>
              <a:ext cx="13680" cy="81360"/>
              <a:chOff x="8027008" y="4096566"/>
              <a:chExt cx="13680" cy="81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14:cNvPr>
                  <p14:cNvContentPartPr/>
                  <p14:nvPr/>
                </p14:nvContentPartPr>
                <p14:xfrm>
                  <a:off x="8040328" y="4177566"/>
                  <a:ext cx="360" cy="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022328" y="4069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14:cNvPr>
                  <p14:cNvContentPartPr/>
                  <p14:nvPr/>
                </p14:nvContentPartPr>
                <p14:xfrm>
                  <a:off x="8027008" y="4096566"/>
                  <a:ext cx="360" cy="3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009368" y="3988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14:cNvPr>
                <p14:cNvContentPartPr/>
                <p14:nvPr/>
              </p14:nvContentPartPr>
              <p14:xfrm>
                <a:off x="8262448" y="4808582"/>
                <a:ext cx="5040" cy="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4808" y="4700942"/>
                  <a:ext cx="40680" cy="2192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F33BED6-74B0-444B-9437-D2FB7DE90BFA}"/>
                </a:ext>
              </a:extLst>
            </p:cNvPr>
            <p:cNvCxnSpPr>
              <a:cxnSpLocks/>
              <a:stCxn id="205" idx="0"/>
              <a:endCxn id="132" idx="2"/>
            </p:cNvCxnSpPr>
            <p:nvPr/>
          </p:nvCxnSpPr>
          <p:spPr>
            <a:xfrm rot="16200000" flipV="1">
              <a:off x="6903364" y="3280668"/>
              <a:ext cx="1533142" cy="127894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urved Connector 229">
              <a:extLst>
                <a:ext uri="{FF2B5EF4-FFF2-40B4-BE49-F238E27FC236}">
                  <a16:creationId xmlns:a16="http://schemas.microsoft.com/office/drawing/2014/main" id="{BEAE6DFD-EEBA-FA4A-88B9-DA7861BAAC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45285" y="3763125"/>
              <a:ext cx="3773405" cy="1364816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5C6EA06-67C0-1046-A84B-B391910BA8DC}"/>
                </a:ext>
              </a:extLst>
            </p:cNvPr>
            <p:cNvSpPr txBox="1"/>
            <p:nvPr/>
          </p:nvSpPr>
          <p:spPr>
            <a:xfrm>
              <a:off x="4999225" y="4989443"/>
              <a:ext cx="1063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thebook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14:cNvPr>
                <p14:cNvContentPartPr/>
                <p14:nvPr/>
              </p14:nvContentPartPr>
              <p14:xfrm>
                <a:off x="6762688" y="2884761"/>
                <a:ext cx="146520" cy="1710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4688" y="2776761"/>
                  <a:ext cx="182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14:cNvPr>
                <p14:cNvContentPartPr/>
                <p14:nvPr/>
              </p14:nvContentPartPr>
              <p14:xfrm>
                <a:off x="6980848" y="2895921"/>
                <a:ext cx="181080" cy="207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2848" y="2787921"/>
                  <a:ext cx="216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14:cNvPr>
                <p14:cNvContentPartPr/>
                <p14:nvPr/>
              </p14:nvContentPartPr>
              <p14:xfrm>
                <a:off x="11417848" y="1299681"/>
                <a:ext cx="360" cy="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00208" y="11916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F6A70569-AC3E-1241-9F51-1961268D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600845" y="1723820"/>
              <a:ext cx="914400" cy="762000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9F41FFA-8B77-CA4A-9D5E-DAEC60769D63}"/>
                </a:ext>
              </a:extLst>
            </p:cNvPr>
            <p:cNvSpPr txBox="1"/>
            <p:nvPr/>
          </p:nvSpPr>
          <p:spPr>
            <a:xfrm>
              <a:off x="10575783" y="2509538"/>
              <a:ext cx="79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Relic</a:t>
              </a:r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D91161F2-DDD1-A04E-BFFA-CDC717AD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896694" y="1747465"/>
              <a:ext cx="774700" cy="990600"/>
            </a:xfrm>
            <a:prstGeom prst="rect">
              <a:avLst/>
            </a:prstGeom>
          </p:spPr>
        </p:pic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88F86A7F-1B14-4A45-8551-FFE21F11C957}"/>
                </a:ext>
              </a:extLst>
            </p:cNvPr>
            <p:cNvCxnSpPr>
              <a:stCxn id="132" idx="0"/>
              <a:endCxn id="1048" idx="1"/>
            </p:cNvCxnSpPr>
            <p:nvPr/>
          </p:nvCxnSpPr>
          <p:spPr>
            <a:xfrm flipV="1">
              <a:off x="7030462" y="2242765"/>
              <a:ext cx="1866232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17DF0834-3865-9C47-95EB-366EBCC82F17}"/>
                </a:ext>
              </a:extLst>
            </p:cNvPr>
            <p:cNvCxnSpPr>
              <a:cxnSpLocks/>
              <a:stCxn id="131" idx="0"/>
              <a:endCxn id="1048" idx="1"/>
            </p:cNvCxnSpPr>
            <p:nvPr/>
          </p:nvCxnSpPr>
          <p:spPr>
            <a:xfrm flipV="1">
              <a:off x="6817259" y="2242765"/>
              <a:ext cx="2079435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689A19-5BE6-ED4C-9816-0D670A8163FC}"/>
                </a:ext>
              </a:extLst>
            </p:cNvPr>
            <p:cNvCxnSpPr>
              <a:cxnSpLocks/>
              <a:stCxn id="130" idx="0"/>
              <a:endCxn id="1048" idx="1"/>
            </p:cNvCxnSpPr>
            <p:nvPr/>
          </p:nvCxnSpPr>
          <p:spPr>
            <a:xfrm flipV="1">
              <a:off x="6604057" y="2242765"/>
              <a:ext cx="2292637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B624E6E-68A9-7F41-9091-F87797FC9B08}"/>
                </a:ext>
              </a:extLst>
            </p:cNvPr>
            <p:cNvCxnSpPr>
              <a:cxnSpLocks/>
              <a:stCxn id="129" idx="0"/>
              <a:endCxn id="1048" idx="1"/>
            </p:cNvCxnSpPr>
            <p:nvPr/>
          </p:nvCxnSpPr>
          <p:spPr>
            <a:xfrm flipV="1">
              <a:off x="6390854" y="2242765"/>
              <a:ext cx="2505840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D9DD14D5-9AF3-0C47-9866-574068554234}"/>
                </a:ext>
              </a:extLst>
            </p:cNvPr>
            <p:cNvCxnSpPr>
              <a:cxnSpLocks/>
              <a:endCxn id="1046" idx="1"/>
            </p:cNvCxnSpPr>
            <p:nvPr/>
          </p:nvCxnSpPr>
          <p:spPr>
            <a:xfrm>
              <a:off x="9671394" y="2104820"/>
              <a:ext cx="929451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7B5D4B3-DDA6-C442-87ED-E39D892397F0}"/>
                </a:ext>
              </a:extLst>
            </p:cNvPr>
            <p:cNvSpPr txBox="1"/>
            <p:nvPr/>
          </p:nvSpPr>
          <p:spPr>
            <a:xfrm>
              <a:off x="9104793" y="4493953"/>
              <a:ext cx="1393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   thebook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D84FF3B-C77F-9B42-9888-D1B2D0E217EC}"/>
                </a:ext>
              </a:extLst>
            </p:cNvPr>
            <p:cNvSpPr txBox="1"/>
            <p:nvPr/>
          </p:nvSpPr>
          <p:spPr>
            <a:xfrm>
              <a:off x="7164644" y="1992276"/>
              <a:ext cx="1085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aggregate logs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8963A24-82C4-7144-9D22-25D2C46C6C09}"/>
                </a:ext>
              </a:extLst>
            </p:cNvPr>
            <p:cNvSpPr txBox="1"/>
            <p:nvPr/>
          </p:nvSpPr>
          <p:spPr>
            <a:xfrm>
              <a:off x="8696055" y="1438418"/>
              <a:ext cx="1076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Kafka Connect</a:t>
              </a:r>
            </a:p>
          </p:txBody>
        </p:sp>
        <p:cxnSp>
          <p:nvCxnSpPr>
            <p:cNvPr id="306" name="Curved Connector 305">
              <a:extLst>
                <a:ext uri="{FF2B5EF4-FFF2-40B4-BE49-F238E27FC236}">
                  <a16:creationId xmlns:a16="http://schemas.microsoft.com/office/drawing/2014/main" id="{FDEFEA5B-B4DB-A447-B202-752D132115C5}"/>
                </a:ext>
              </a:extLst>
            </p:cNvPr>
            <p:cNvCxnSpPr>
              <a:cxnSpLocks/>
              <a:endCxn id="304" idx="0"/>
            </p:cNvCxnSpPr>
            <p:nvPr/>
          </p:nvCxnSpPr>
          <p:spPr>
            <a:xfrm rot="16200000" flipH="1">
              <a:off x="9616967" y="4515006"/>
              <a:ext cx="1371126" cy="737078"/>
            </a:xfrm>
            <a:prstGeom prst="curvedConnector3">
              <a:avLst>
                <a:gd name="adj1" fmla="val 15754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AEF7D49F-1625-3243-BB7E-3D73AB56F5C8}"/>
                </a:ext>
              </a:extLst>
            </p:cNvPr>
            <p:cNvCxnSpPr>
              <a:cxnSpLocks/>
              <a:stCxn id="125" idx="0"/>
              <a:endCxn id="1048" idx="1"/>
            </p:cNvCxnSpPr>
            <p:nvPr/>
          </p:nvCxnSpPr>
          <p:spPr>
            <a:xfrm flipV="1">
              <a:off x="7250586" y="2242765"/>
              <a:ext cx="1646108" cy="57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B22198-9F67-EF4D-B3A0-0DD4BCC13AD3}"/>
                </a:ext>
              </a:extLst>
            </p:cNvPr>
            <p:cNvSpPr txBox="1"/>
            <p:nvPr/>
          </p:nvSpPr>
          <p:spPr>
            <a:xfrm>
              <a:off x="2020682" y="5211209"/>
              <a:ext cx="900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book </a:t>
              </a:r>
              <a:br>
                <a:rPr lang="en-US" sz="1200" dirty="0"/>
              </a:br>
              <a:r>
                <a:rPr lang="en-US" sz="1200" dirty="0"/>
                <a:t>notification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6FF93A21-2AD3-8145-81AB-F8AF5DC142B5}"/>
                </a:ext>
              </a:extLst>
            </p:cNvPr>
            <p:cNvCxnSpPr>
              <a:cxnSpLocks/>
              <a:stCxn id="113" idx="3"/>
              <a:endCxn id="96" idx="0"/>
            </p:cNvCxnSpPr>
            <p:nvPr/>
          </p:nvCxnSpPr>
          <p:spPr>
            <a:xfrm>
              <a:off x="4756035" y="2426833"/>
              <a:ext cx="962387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>
              <a:extLst>
                <a:ext uri="{FF2B5EF4-FFF2-40B4-BE49-F238E27FC236}">
                  <a16:creationId xmlns:a16="http://schemas.microsoft.com/office/drawing/2014/main" id="{1160CB15-8878-8740-B622-11E0719637B8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rot="16200000" flipH="1">
              <a:off x="6353340" y="3722035"/>
              <a:ext cx="585010" cy="1854846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306B629F-1772-F14D-89E1-0C41BC5B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781" y="5344265"/>
            <a:ext cx="1688352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6C962440-A0CF-824E-A6FD-7D9722C907DD}"/>
              </a:ext>
            </a:extLst>
          </p:cNvPr>
          <p:cNvSpPr txBox="1"/>
          <p:nvPr/>
        </p:nvSpPr>
        <p:spPr>
          <a:xfrm>
            <a:off x="10123287" y="5518280"/>
            <a:ext cx="1023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Email</a:t>
            </a:r>
            <a:br>
              <a:rPr lang="en-US" sz="1100" dirty="0"/>
            </a:br>
            <a:r>
              <a:rPr lang="en-US" sz="1100" dirty="0"/>
              <a:t>Notify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1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14:cNvPr>
              <p14:cNvContentPartPr/>
              <p14:nvPr/>
            </p14:nvContentPartPr>
            <p14:xfrm>
              <a:off x="7204768" y="2690871"/>
              <a:ext cx="143640" cy="250200"/>
            </p14:xfrm>
          </p:contentPart>
        </mc:Choice>
        <mc:Fallback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6768" y="2582871"/>
                <a:ext cx="17928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322" name="Picture 321">
            <a:extLst>
              <a:ext uri="{FF2B5EF4-FFF2-40B4-BE49-F238E27FC236}">
                <a16:creationId xmlns:a16="http://schemas.microsoft.com/office/drawing/2014/main" id="{0B5B47F9-D7E4-E848-873E-C6E2B7B40F35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 amt="69000"/>
          </a:blip>
          <a:srcRect t="-10523" b="10523"/>
          <a:stretch/>
        </p:blipFill>
        <p:spPr>
          <a:xfrm>
            <a:off x="2233831" y="4247192"/>
            <a:ext cx="655665" cy="655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BB7865-2084-7449-8DB2-2A72C1550F8C}"/>
              </a:ext>
            </a:extLst>
          </p:cNvPr>
          <p:cNvGrpSpPr/>
          <p:nvPr/>
        </p:nvGrpSpPr>
        <p:grpSpPr>
          <a:xfrm>
            <a:off x="112977" y="3163352"/>
            <a:ext cx="914400" cy="914400"/>
            <a:chOff x="154493" y="3418385"/>
            <a:chExt cx="914400" cy="914400"/>
          </a:xfrm>
        </p:grpSpPr>
        <p:pic>
          <p:nvPicPr>
            <p:cNvPr id="1072" name="Graphic 1071" descr="User outline">
              <a:extLst>
                <a:ext uri="{FF2B5EF4-FFF2-40B4-BE49-F238E27FC236}">
                  <a16:creationId xmlns:a16="http://schemas.microsoft.com/office/drawing/2014/main" id="{33F63B91-C4FC-BF4D-8BB4-B437C704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4493" y="3418385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EF509F-E70F-924B-A4FE-0C9C1A372116}"/>
                </a:ext>
              </a:extLst>
            </p:cNvPr>
            <p:cNvSpPr txBox="1"/>
            <p:nvPr/>
          </p:nvSpPr>
          <p:spPr>
            <a:xfrm>
              <a:off x="375553" y="3897673"/>
              <a:ext cx="505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Dave</a:t>
              </a:r>
            </a:p>
          </p:txBody>
        </p:sp>
      </p:grp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B61DBA08-331A-0E44-A5A0-4378F18FDC5E}"/>
              </a:ext>
            </a:extLst>
          </p:cNvPr>
          <p:cNvCxnSpPr>
            <a:stCxn id="304" idx="1"/>
            <a:endCxn id="1072" idx="2"/>
          </p:cNvCxnSpPr>
          <p:nvPr/>
        </p:nvCxnSpPr>
        <p:spPr>
          <a:xfrm rot="10800000">
            <a:off x="570177" y="4077752"/>
            <a:ext cx="9288604" cy="16104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14:cNvPr>
              <p14:cNvContentPartPr/>
              <p14:nvPr/>
            </p14:nvContentPartPr>
            <p14:xfrm>
              <a:off x="5816160" y="3855189"/>
              <a:ext cx="153360" cy="228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7160" y="3846549"/>
                <a:ext cx="17100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70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New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D37D8-B055-AB4E-BDB7-0485BA69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27" y="412159"/>
            <a:ext cx="6540500" cy="14642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FC97B-5122-A440-8D5F-0609411B6634}"/>
              </a:ext>
            </a:extLst>
          </p:cNvPr>
          <p:cNvGrpSpPr/>
          <p:nvPr/>
        </p:nvGrpSpPr>
        <p:grpSpPr>
          <a:xfrm>
            <a:off x="1161845" y="2198551"/>
            <a:ext cx="9823031" cy="4158942"/>
            <a:chOff x="1767475" y="2437435"/>
            <a:chExt cx="9422532" cy="3642787"/>
          </a:xfrm>
        </p:grpSpPr>
        <p:pic>
          <p:nvPicPr>
            <p:cNvPr id="7" name="Graphic 6" descr="Office worker female outline">
              <a:extLst>
                <a:ext uri="{FF2B5EF4-FFF2-40B4-BE49-F238E27FC236}">
                  <a16:creationId xmlns:a16="http://schemas.microsoft.com/office/drawing/2014/main" id="{D52DBADF-E478-FF48-88A0-DDA2CA60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6174" y="2437435"/>
              <a:ext cx="914400" cy="9144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A9785E6-3A7E-5B41-A126-FE907958C11F}"/>
                </a:ext>
              </a:extLst>
            </p:cNvPr>
            <p:cNvSpPr/>
            <p:nvPr/>
          </p:nvSpPr>
          <p:spPr>
            <a:xfrm>
              <a:off x="2634637" y="2967595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ask onboard about the book</a:t>
              </a:r>
            </a:p>
          </p:txBody>
        </p:sp>
        <p:pic>
          <p:nvPicPr>
            <p:cNvPr id="149" name="Graphic 148" descr="Office worker female outline">
              <a:extLst>
                <a:ext uri="{FF2B5EF4-FFF2-40B4-BE49-F238E27FC236}">
                  <a16:creationId xmlns:a16="http://schemas.microsoft.com/office/drawing/2014/main" id="{5967E70F-B9FD-1B4A-8270-F8354D95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7475" y="4657642"/>
              <a:ext cx="914400" cy="914400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D99BFE8-F2FB-6B44-A233-A35E5F6DF81A}"/>
                </a:ext>
              </a:extLst>
            </p:cNvPr>
            <p:cNvSpPr/>
            <p:nvPr/>
          </p:nvSpPr>
          <p:spPr>
            <a:xfrm>
              <a:off x="2753528" y="4976941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Send me the latest copy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C3BF4-2C7A-9B48-8A43-06637A18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7393" y="3001230"/>
              <a:ext cx="914400" cy="914400"/>
            </a:xfrm>
            <a:prstGeom prst="rect">
              <a:avLst/>
            </a:prstGeom>
          </p:spPr>
        </p:pic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CD3CAE0-7594-494B-95B1-412B7AF0BEDB}"/>
                </a:ext>
              </a:extLst>
            </p:cNvPr>
            <p:cNvSpPr/>
            <p:nvPr/>
          </p:nvSpPr>
          <p:spPr>
            <a:xfrm>
              <a:off x="5287606" y="3156383"/>
              <a:ext cx="5013792" cy="1820558"/>
            </a:xfrm>
            <a:prstGeom prst="roundRect">
              <a:avLst/>
            </a:prstGeom>
            <a:solidFill>
              <a:srgbClr val="00BAF8">
                <a:alpha val="1921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The book for this month was updated 54 times, The last updated today at 11:01 am, 1 images was added by Bob. Other recent changes include "the marketing pdf" was updated by Alice and the "sales </a:t>
              </a:r>
              <a:r>
                <a:rPr lang="en-US" dirty="0" err="1"/>
                <a:t>xls</a:t>
              </a:r>
              <a:r>
                <a:rPr lang="en-US" dirty="0"/>
                <a:t>" was updated by Dave.</a:t>
              </a:r>
            </a:p>
            <a:p>
              <a:endParaRPr lang="en-US" dirty="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3CD9D29-39D8-5646-A4F6-97776772F465}"/>
                </a:ext>
              </a:extLst>
            </p:cNvPr>
            <p:cNvSpPr/>
            <p:nvPr/>
          </p:nvSpPr>
          <p:spPr>
            <a:xfrm>
              <a:off x="5287606" y="5349252"/>
              <a:ext cx="5013792" cy="730970"/>
            </a:xfrm>
            <a:prstGeom prst="roundRect">
              <a:avLst/>
            </a:prstGeom>
            <a:solidFill>
              <a:srgbClr val="00BAF8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 am emailing you the latest version of "The Book"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DA48A87-BC22-014C-BAC3-00A96902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5607" y="480033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D7BF33-AB24-9849-9655-39E05FDCDDEB}"/>
              </a:ext>
            </a:extLst>
          </p:cNvPr>
          <p:cNvSpPr txBox="1"/>
          <p:nvPr/>
        </p:nvSpPr>
        <p:spPr>
          <a:xfrm>
            <a:off x="3834918" y="1954303"/>
            <a:ext cx="85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thebook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BC18E-2EC0-F148-BF83-E76E446F056F}"/>
              </a:ext>
            </a:extLst>
          </p:cNvPr>
          <p:cNvSpPr/>
          <p:nvPr/>
        </p:nvSpPr>
        <p:spPr>
          <a:xfrm>
            <a:off x="4692684" y="1917232"/>
            <a:ext cx="5858085" cy="34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251FC-88E3-2043-88F2-831F05FFC7E8}"/>
              </a:ext>
            </a:extLst>
          </p:cNvPr>
          <p:cNvGrpSpPr/>
          <p:nvPr/>
        </p:nvGrpSpPr>
        <p:grpSpPr>
          <a:xfrm>
            <a:off x="4782064" y="2011843"/>
            <a:ext cx="3058217" cy="156190"/>
            <a:chOff x="4782064" y="2011843"/>
            <a:chExt cx="3058217" cy="1561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A5DA3C-E1FE-AA4C-908D-7A0FEC0E7511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CB6BA8-31B3-2E4B-9282-5D8EBBA4402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8DFB48A-E459-AA40-97F6-CE7AB5FCD2A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DF56891-319F-5C4B-8DB2-81BF474EF09E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046CB59-9535-6A49-AF0B-05A2B6F7AF5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246BA70-71EE-234C-B2A4-A036FE8F81D1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D4638B8-78F5-C34D-9A51-31F50362B10E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E2FBE8-8CBD-D84F-910F-AD20096E0DA1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B546FA-EF4A-494E-AF5F-A2A9DBD0BB4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1EDC8D4-2B59-DE48-9ACC-49D173B96DD2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6A9E0B-A36F-774B-A81C-8993CCFCAD66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5EDFB1E-F693-254F-95DD-0010C088965F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CF08FCB-ED60-7346-8992-EA3FA611C41A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F0333A2-D6F5-424B-8D28-E1D429EF1002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92EB25-B88F-784B-9CC5-B6735BC9BF1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A844FA7-BF9D-7945-BD25-F0F9D24EFCBF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E920BBF-B3B5-5246-BCB6-68D599EAEAC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E20BF41-66EF-B545-8127-D053039924E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AEADCE-B48A-DF46-BCC9-C21AD55286C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32C050D-A653-A34D-BE38-6321490B627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900A1AF-B7C8-C744-8C4E-A9FEE02302C7}"/>
                </a:ext>
              </a:extLst>
            </p:cNvPr>
            <p:cNvGrpSpPr/>
            <p:nvPr/>
          </p:nvGrpSpPr>
          <p:grpSpPr>
            <a:xfrm>
              <a:off x="7259513" y="2011843"/>
              <a:ext cx="580768" cy="156190"/>
              <a:chOff x="4806778" y="2005482"/>
              <a:chExt cx="580768" cy="1561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DC483749-A714-8C42-94D5-379B308769D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6B9B54E-C591-6E46-8820-B83EAE3D4B8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4C8EC86-1B60-934F-9409-A4FF1213763D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FB1EBEE-EBCE-654A-A20C-DAA26BA4030A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38D89DF-E5AD-9F4E-A374-0B67BEA65F23}"/>
              </a:ext>
            </a:extLst>
          </p:cNvPr>
          <p:cNvGrpSpPr/>
          <p:nvPr/>
        </p:nvGrpSpPr>
        <p:grpSpPr>
          <a:xfrm>
            <a:off x="7869113" y="2011843"/>
            <a:ext cx="2601017" cy="156190"/>
            <a:chOff x="4782064" y="2011843"/>
            <a:chExt cx="2601017" cy="156190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E0FA1E0-8FA6-2E49-9FEE-DF4EDFA3379C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B785FF28-C60D-6247-908A-944B146B9BE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D524BAD-2B18-624E-8A5D-F12B933AC5F3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58121AE-0968-1446-9848-3AE074A11FD7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ADF6DA9-1540-3F41-AEB1-7599AFF05A0B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A479AE2-CEB4-3345-9CBD-5F62BC632B5C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41E90483-7119-734A-A8EC-155E244B115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50C54C6-45E1-7544-802F-2B6B6CCF5BCB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0CEE723-8B84-014F-BF5E-988D160F3BAB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D45DF64-1601-D740-A09E-FB29334AF7A9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2E14E9D-6F2E-0740-BFE2-03AAF3BB4C48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871D2D-BC6F-CC47-AB8B-31DD330C614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CBAA0F-B20F-4F4F-A121-D0132E405ACF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11EFD30-3BAB-7D4D-ABE3-F7E9220F9B00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4349669C-3A17-2D4E-B135-1867F094476D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1B7AFA4-9058-394E-96CC-97D07581AFE5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391B68C-5CC3-254A-B101-36A6CE213838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86B522C-9E99-C446-BB71-77B1DE8C5AD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F22E3F84-7276-8644-AEE9-8D7B2915BE26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E275BD92-CF08-B944-A970-1572E3945A3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26C98AD-48BD-6941-B27F-137FA22532BF}"/>
                </a:ext>
              </a:extLst>
            </p:cNvPr>
            <p:cNvSpPr/>
            <p:nvPr/>
          </p:nvSpPr>
          <p:spPr>
            <a:xfrm>
              <a:off x="7259513" y="2011843"/>
              <a:ext cx="123568" cy="156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38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E50903-A00F-B349-A39A-F76EA701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7" y="984502"/>
            <a:ext cx="10917848" cy="5268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97672-6737-AD4D-B543-67B0F396A7B2}"/>
              </a:ext>
            </a:extLst>
          </p:cNvPr>
          <p:cNvSpPr txBox="1"/>
          <p:nvPr/>
        </p:nvSpPr>
        <p:spPr>
          <a:xfrm>
            <a:off x="433754" y="245838"/>
            <a:ext cx="1117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Confluent Platform</a:t>
            </a:r>
            <a:br>
              <a:rPr lang="en-US" dirty="0"/>
            </a:br>
            <a:r>
              <a:rPr lang="en-US" dirty="0"/>
              <a:t>A Complete Set of development, operations, and management capabilities to run Kafka at scale</a:t>
            </a:r>
          </a:p>
        </p:txBody>
      </p:sp>
    </p:spTree>
    <p:extLst>
      <p:ext uri="{BB962C8B-B14F-4D97-AF65-F5344CB8AC3E}">
        <p14:creationId xmlns:p14="http://schemas.microsoft.com/office/powerpoint/2010/main" val="260002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3498-0A04-E749-B178-8FF825DB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Relic APM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Log, Observable, Monitored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A512F4-4580-F448-BABF-23DD2478C6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5700" y="2506940"/>
            <a:ext cx="5450300" cy="3803180"/>
          </a:xfrm>
        </p:spPr>
        <p:txBody>
          <a:bodyPr/>
          <a:lstStyle/>
          <a:p>
            <a:r>
              <a:rPr lang="en-US" dirty="0"/>
              <a:t>SaaS focused on performance and availability monitoring</a:t>
            </a:r>
          </a:p>
          <a:p>
            <a:r>
              <a:rPr lang="en-US" dirty="0"/>
              <a:t>Connects app and infrastructure perf</a:t>
            </a:r>
          </a:p>
          <a:p>
            <a:r>
              <a:rPr lang="en-US" dirty="0"/>
              <a:t>Rich, detailed transaction data</a:t>
            </a:r>
          </a:p>
          <a:p>
            <a:r>
              <a:rPr lang="en-US" dirty="0"/>
              <a:t>Realtime error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27D85-60D1-6848-8602-44024BF290C9}"/>
              </a:ext>
            </a:extLst>
          </p:cNvPr>
          <p:cNvPicPr>
            <a:picLocks noGrp="1" noChangeAspect="1" noChangeArrowheads="1"/>
          </p:cNvPicPr>
          <p:nvPr>
            <p:ph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52" y="2122343"/>
            <a:ext cx="5449887" cy="338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14:cNvPr>
              <p14:cNvContentPartPr/>
              <p14:nvPr/>
            </p14:nvContentPartPr>
            <p14:xfrm>
              <a:off x="10174408" y="428124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6408" y="417360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14:cNvPr>
              <p14:cNvContentPartPr/>
              <p14:nvPr/>
            </p14:nvContentPartPr>
            <p14:xfrm>
              <a:off x="9238048" y="265620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0408" y="25482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8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3C935B-4688-5641-816B-08BE7A06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910064"/>
            <a:ext cx="5614352" cy="5339094"/>
          </a:xfrm>
        </p:spPr>
        <p:txBody>
          <a:bodyPr>
            <a:normAutofit/>
          </a:bodyPr>
          <a:lstStyle/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What is Apache Kafka?</a:t>
            </a:r>
            <a:r>
              <a:rPr lang="en-US" sz="2000" dirty="0"/>
              <a:t>  </a:t>
            </a:r>
            <a:r>
              <a:rPr lang="en-US" sz="1200" i="1" dirty="0"/>
              <a:t>Tim Berglund</a:t>
            </a:r>
          </a:p>
          <a:p>
            <a:pPr lvl="1"/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101</a:t>
            </a: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Events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Topics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Partitioning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hlinkClick r:id="rId5"/>
              </a:rPr>
              <a:t>Designing Event Driven Systems</a:t>
            </a:r>
            <a:r>
              <a:rPr lang="en-US" sz="2000" dirty="0"/>
              <a:t> </a:t>
            </a:r>
            <a:r>
              <a:rPr lang="en-US" sz="1200" i="1" dirty="0"/>
              <a:t>Ben Stopford</a:t>
            </a:r>
          </a:p>
          <a:p>
            <a:endParaRPr lang="en-US" sz="1200" i="1" dirty="0"/>
          </a:p>
          <a:p>
            <a:r>
              <a:rPr lang="en-US" sz="2000" dirty="0">
                <a:hlinkClick r:id="rId8"/>
              </a:rPr>
              <a:t>Enterprise Integration Patterns</a:t>
            </a:r>
            <a:r>
              <a:rPr lang="en-US" sz="2000" dirty="0"/>
              <a:t> </a:t>
            </a:r>
            <a:r>
              <a:rPr lang="en-US" sz="1200" i="1" dirty="0"/>
              <a:t>Hope and Bobby Woolf</a:t>
            </a:r>
          </a:p>
          <a:p>
            <a:endParaRPr lang="en-US" sz="2000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4233BEB-518F-0A44-AFB3-58D3FFD6EAF7}"/>
              </a:ext>
            </a:extLst>
          </p:cNvPr>
          <p:cNvSpPr txBox="1">
            <a:spLocks/>
          </p:cNvSpPr>
          <p:nvPr/>
        </p:nvSpPr>
        <p:spPr>
          <a:xfrm>
            <a:off x="6096000" y="910064"/>
            <a:ext cx="5614352" cy="533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0838" indent="-350838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8048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722438" indent="-350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21764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hlinkClick r:id="rId9"/>
            </a:endParaRPr>
          </a:p>
          <a:p>
            <a:r>
              <a:rPr lang="en-US" sz="2000" dirty="0">
                <a:hlinkClick r:id="rId9"/>
              </a:rPr>
              <a:t>Technology Strategy Patterns</a:t>
            </a:r>
            <a:r>
              <a:rPr lang="en-US" sz="2000" dirty="0"/>
              <a:t>  </a:t>
            </a:r>
            <a:r>
              <a:rPr lang="en-US" sz="1200" i="1" dirty="0" err="1"/>
              <a:t>Eben</a:t>
            </a:r>
            <a:r>
              <a:rPr lang="en-US" sz="1200" i="1" dirty="0"/>
              <a:t> Hewitt</a:t>
            </a:r>
          </a:p>
          <a:p>
            <a:endParaRPr lang="en-US" sz="2000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07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l="-4000" t="17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12DC2A22-350C-4B02-A1D1-7A70AAE6B8F2}"/>
              </a:ext>
            </a:extLst>
          </p:cNvPr>
          <p:cNvSpPr txBox="1"/>
          <p:nvPr/>
        </p:nvSpPr>
        <p:spPr>
          <a:xfrm>
            <a:off x="7043200" y="203321"/>
            <a:ext cx="48305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Marc J.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Green</a:t>
            </a: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berg</a:t>
            </a:r>
            <a:b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                         </a:t>
            </a:r>
            <a:r>
              <a:rPr lang="en-US" sz="1600" dirty="0">
                <a:cs typeface="Calibri Light"/>
                <a:hlinkClick r:id="rId4"/>
              </a:rPr>
              <a:t>http://codemarc.net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318278" y="352192"/>
            <a:ext cx="61882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Calibri Light"/>
              </a:rPr>
              <a:t>Who is </a:t>
            </a:r>
            <a:r>
              <a:rPr lang="en-US" sz="3200" b="1" dirty="0">
                <a:latin typeface="+mj-lt"/>
                <a:ea typeface="+mj-ea"/>
                <a:cs typeface="Calibri Light"/>
                <a:hlinkClick r:id="rId4"/>
              </a:rPr>
              <a:t>codemarc</a:t>
            </a:r>
            <a:r>
              <a:rPr lang="en-US" sz="3200" b="1" dirty="0">
                <a:latin typeface="+mj-lt"/>
                <a:ea typeface="+mj-ea"/>
                <a:cs typeface="Calibri Light"/>
              </a:rPr>
              <a:t>?</a:t>
            </a:r>
            <a:endParaRPr lang="en-US" sz="1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C4925-072A-3646-87B0-2C27334B1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24320"/>
              </p:ext>
            </p:extLst>
          </p:nvPr>
        </p:nvGraphicFramePr>
        <p:xfrm>
          <a:off x="318278" y="1451604"/>
          <a:ext cx="11698080" cy="454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91BA65-0C28-BA4A-BE6F-073B51892350}"/>
              </a:ext>
            </a:extLst>
          </p:cNvPr>
          <p:cNvSpPr txBox="1"/>
          <p:nvPr/>
        </p:nvSpPr>
        <p:spPr>
          <a:xfrm>
            <a:off x="11548685" y="6285347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C32B-549B-7D4F-9C80-A4B73D4F5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2" y="1451605"/>
            <a:ext cx="12135115" cy="54063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633C3-2804-0341-9070-D14F2331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596" y="6452258"/>
            <a:ext cx="2529046" cy="365125"/>
          </a:xfrm>
        </p:spPr>
        <p:txBody>
          <a:bodyPr/>
          <a:lstStyle/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255648" y="277414"/>
            <a:ext cx="77383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/>
              <a:t>Requirements</a:t>
            </a:r>
            <a:br>
              <a:rPr lang="en-US" sz="4000" dirty="0"/>
            </a:b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</a:rPr>
              <a:t>expressed as MECE</a:t>
            </a:r>
            <a:r>
              <a:rPr lang="en-US" i="1" dirty="0">
                <a:latin typeface="Posterama" panose="020B0504020200020000" pitchFamily="34" charset="0"/>
                <a:cs typeface="Posterama" panose="020B0504020200020000" pitchFamily="34" charset="0"/>
              </a:rPr>
              <a:t> (mutually exclusive, collectedly exhausted)</a:t>
            </a:r>
            <a:endParaRPr lang="en-US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7861" y="55085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088632D9-D167-7F45-8665-AA296B4C8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00698"/>
              </p:ext>
            </p:extLst>
          </p:nvPr>
        </p:nvGraphicFramePr>
        <p:xfrm>
          <a:off x="383456" y="1455769"/>
          <a:ext cx="8470179" cy="486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A963DC-B6B6-1743-B326-E1AAAFBF1005}"/>
              </a:ext>
            </a:extLst>
          </p:cNvPr>
          <p:cNvSpPr txBox="1"/>
          <p:nvPr/>
        </p:nvSpPr>
        <p:spPr>
          <a:xfrm>
            <a:off x="10950868" y="6321142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31EE26BE-7155-FA40-A08C-3FBACB32B2B4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CC6A9-9DC3-2840-A139-4B9585A678F5}"/>
              </a:ext>
            </a:extLst>
          </p:cNvPr>
          <p:cNvGrpSpPr/>
          <p:nvPr/>
        </p:nvGrpSpPr>
        <p:grpSpPr>
          <a:xfrm>
            <a:off x="9415782" y="1625599"/>
            <a:ext cx="2068790" cy="3606802"/>
            <a:chOff x="9482610" y="1793101"/>
            <a:chExt cx="2068790" cy="3606802"/>
          </a:xfrm>
        </p:grpSpPr>
        <p:sp>
          <p:nvSpPr>
            <p:cNvPr id="13" name="Content Placeholder 11">
              <a:extLst>
                <a:ext uri="{FF2B5EF4-FFF2-40B4-BE49-F238E27FC236}">
                  <a16:creationId xmlns:a16="http://schemas.microsoft.com/office/drawing/2014/main" id="{183DFD38-BD3A-114B-81E8-62E8DB3B3E69}"/>
                </a:ext>
              </a:extLst>
            </p:cNvPr>
            <p:cNvSpPr txBox="1">
              <a:spLocks/>
            </p:cNvSpPr>
            <p:nvPr/>
          </p:nvSpPr>
          <p:spPr>
            <a:xfrm>
              <a:off x="9482610" y="2162433"/>
              <a:ext cx="2068790" cy="32374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Composability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Useability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Securability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Scalability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Reliability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Durability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4DB082-C3D4-2B4A-A9AD-79E2EBA27502}"/>
                </a:ext>
              </a:extLst>
            </p:cNvPr>
            <p:cNvSpPr txBox="1"/>
            <p:nvPr/>
          </p:nvSpPr>
          <p:spPr>
            <a:xfrm>
              <a:off x="9733342" y="1793101"/>
              <a:ext cx="109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Posterama" panose="020B0504020200020000" pitchFamily="34" charset="0"/>
                  <a:cs typeface="Posterama" panose="020B0504020200020000" pitchFamily="34" charset="0"/>
                </a:rPr>
                <a:t>NFR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7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DF Portfolio in Acrobat">
            <a:extLst>
              <a:ext uri="{FF2B5EF4-FFF2-40B4-BE49-F238E27FC236}">
                <a16:creationId xmlns:a16="http://schemas.microsoft.com/office/drawing/2014/main" id="{42589AEA-8F21-CA44-BDC7-46C291813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630" y="934371"/>
            <a:ext cx="6097571" cy="48257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798" y="1257592"/>
            <a:ext cx="4251115" cy="4357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Portfolio is a collection of files that are gathered and saved into a PDF container.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Like a zip archive or an office doc (structured storage, embedded  spreadsheets, images, inception)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Api’s</a:t>
            </a:r>
            <a:r>
              <a:rPr lang="en-US" dirty="0"/>
              <a:t>/</a:t>
            </a:r>
            <a:r>
              <a:rPr lang="en-US" dirty="0" err="1"/>
              <a:t>Sdk’s</a:t>
            </a:r>
            <a:r>
              <a:rPr lang="en-US" dirty="0"/>
              <a:t> to create /secure / manipulate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Adobe PDF Tools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jPDFProcess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Aspose.PDF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PDFTron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ITEXT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802799" y="411152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Discovery – What is a Book?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7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Discovery – What is a Member?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 member of a collaboration team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Identity 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Authentication / Authorization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Privileges (granularity)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Role Basis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Content Based Roles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Editor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Reviewer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Calculated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Path based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Bitmapped (level1, leve2, level3)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C39D6-F382-3447-880D-55E61B86C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4834" b="-1"/>
          <a:stretch/>
        </p:blipFill>
        <p:spPr>
          <a:xfrm>
            <a:off x="7934847" y="2433244"/>
            <a:ext cx="2832249" cy="1842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8459A92-7E3F-6E40-A6A9-1F6D84BF1667}"/>
              </a:ext>
            </a:extLst>
          </p:cNvPr>
          <p:cNvSpPr txBox="1">
            <a:spLocks/>
          </p:cNvSpPr>
          <p:nvPr/>
        </p:nvSpPr>
        <p:spPr>
          <a:xfrm>
            <a:off x="5810389" y="2494449"/>
            <a:ext cx="4956707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Data Policies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at Rest vs Inflight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Retention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Redact vs Remove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page?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item?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1699DB-2C5C-0445-B2E4-55F864F3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4</a:t>
            </a:fld>
            <a:endParaRPr lang="en-US"/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717DE24E-D033-B442-BBA7-CC9646B3497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A04F9-26F8-5A4A-B464-C4D2D3E7D48D}"/>
              </a:ext>
            </a:extLst>
          </p:cNvPr>
          <p:cNvGrpSpPr/>
          <p:nvPr/>
        </p:nvGrpSpPr>
        <p:grpSpPr>
          <a:xfrm>
            <a:off x="1029927" y="1010816"/>
            <a:ext cx="4572000" cy="2743200"/>
            <a:chOff x="664169" y="1010816"/>
            <a:chExt cx="4572000" cy="2743200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79508F04-2DA2-374D-AAF3-36717692199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File Transfer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</a:br>
              <a:r>
                <a:rPr lang="en-US" sz="1600" dirty="0"/>
                <a:t>Applications share data by exchanging files. They use the export (producer) or import (consumer) patterns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13" name="Picture 6" descr="02inf01">
              <a:extLst>
                <a:ext uri="{FF2B5EF4-FFF2-40B4-BE49-F238E27FC236}">
                  <a16:creationId xmlns:a16="http://schemas.microsoft.com/office/drawing/2014/main" id="{6F3EDBDA-5C36-9B4B-8934-2599F96C2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49" y="2235820"/>
              <a:ext cx="3690571" cy="103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2EC75-01D8-4A4F-A753-9EE52EA00419}"/>
              </a:ext>
            </a:extLst>
          </p:cNvPr>
          <p:cNvGrpSpPr/>
          <p:nvPr/>
        </p:nvGrpSpPr>
        <p:grpSpPr>
          <a:xfrm>
            <a:off x="6222858" y="1010816"/>
            <a:ext cx="4572000" cy="2743200"/>
            <a:chOff x="6797626" y="1010816"/>
            <a:chExt cx="4572000" cy="2743200"/>
          </a:xfrm>
        </p:grpSpPr>
        <p:pic>
          <p:nvPicPr>
            <p:cNvPr id="14" name="Picture 7" descr="02inf02">
              <a:extLst>
                <a:ext uri="{FF2B5EF4-FFF2-40B4-BE49-F238E27FC236}">
                  <a16:creationId xmlns:a16="http://schemas.microsoft.com/office/drawing/2014/main" id="{41CA964C-5AF8-6B4E-9FD1-118F15952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822" y="2105190"/>
              <a:ext cx="2919606" cy="1342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F8F85DB1-7A21-4B4C-99F8-9B0691483F0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Shared Database</a:t>
              </a:r>
              <a:br>
                <a:rPr lang="en-US" sz="1600" i="1" dirty="0"/>
              </a:br>
              <a:r>
                <a:rPr lang="en-US" sz="1600" dirty="0"/>
                <a:t>Applications store the data they wish to share in a common database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57143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System - Integration Architectures</a:t>
            </a:r>
            <a:br>
              <a:rPr lang="en-US" sz="2800" dirty="0"/>
            </a:b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53BA8-08B0-984F-86E4-D3A735824978}"/>
              </a:ext>
            </a:extLst>
          </p:cNvPr>
          <p:cNvGrpSpPr/>
          <p:nvPr/>
        </p:nvGrpSpPr>
        <p:grpSpPr>
          <a:xfrm>
            <a:off x="1029927" y="3730696"/>
            <a:ext cx="4572000" cy="2743200"/>
            <a:chOff x="664169" y="3730696"/>
            <a:chExt cx="4572000" cy="2743200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065C590-E635-CA46-8432-07341DB27BC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Remote Procedure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1400" dirty="0"/>
                <a:t>Applications share data by expose functionality that can be invoked remotely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4" name="Picture 23" descr="02inf03">
              <a:extLst>
                <a:ext uri="{FF2B5EF4-FFF2-40B4-BE49-F238E27FC236}">
                  <a16:creationId xmlns:a16="http://schemas.microsoft.com/office/drawing/2014/main" id="{C9C5C8A3-05D5-094A-BCAF-33FDD43D4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239" y="4839353"/>
              <a:ext cx="3099816" cy="10332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CDAC9-F8A4-2D4A-9B32-5FE6FAF275C7}"/>
              </a:ext>
            </a:extLst>
          </p:cNvPr>
          <p:cNvGrpSpPr/>
          <p:nvPr/>
        </p:nvGrpSpPr>
        <p:grpSpPr>
          <a:xfrm>
            <a:off x="6222858" y="3730696"/>
            <a:ext cx="4572000" cy="2743200"/>
            <a:chOff x="6797626" y="3730696"/>
            <a:chExt cx="4572000" cy="2743200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3D1F50D-3A38-D845-B0CF-D793115E33E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Message Passing</a:t>
              </a:r>
              <a:br>
                <a:rPr lang="en-US" sz="1600" i="1" dirty="0"/>
              </a:br>
              <a:r>
                <a:rPr lang="en-US" sz="1400" dirty="0"/>
                <a:t>Applications share data by exchanging messages thru a common messaging system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9" name="Picture 28" descr="02inf04">
              <a:extLst>
                <a:ext uri="{FF2B5EF4-FFF2-40B4-BE49-F238E27FC236}">
                  <a16:creationId xmlns:a16="http://schemas.microsoft.com/office/drawing/2014/main" id="{8D3945E1-E3B3-A04E-ADCF-B98988654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0"/>
            <a:stretch>
              <a:fillRect/>
            </a:stretch>
          </p:blipFill>
          <p:spPr bwMode="auto">
            <a:xfrm>
              <a:off x="7701000" y="4667424"/>
              <a:ext cx="2895014" cy="12106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BEF65CE5-95FF-0F4C-A310-DE90ACAD2F49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48826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Anatomy of a Message Flow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8BB821-74FB-BE42-86C0-7797AFCEA5C3}"/>
              </a:ext>
            </a:extLst>
          </p:cNvPr>
          <p:cNvGrpSpPr/>
          <p:nvPr/>
        </p:nvGrpSpPr>
        <p:grpSpPr>
          <a:xfrm>
            <a:off x="175595" y="2185408"/>
            <a:ext cx="2126368" cy="3067535"/>
            <a:chOff x="92045" y="1163350"/>
            <a:chExt cx="3033334" cy="45773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70E288-F32B-504B-A0DA-42693B63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45" y="1163350"/>
              <a:ext cx="508000" cy="800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451DDE-275B-684B-A562-03EC3E7B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5" y="2947372"/>
              <a:ext cx="838200" cy="825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34A4A7-6D1B-CA4C-AE2D-DD03098C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844" y="2377870"/>
              <a:ext cx="533400" cy="838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34FC37-B55C-1F42-9B08-5992EC95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894" y="2460151"/>
              <a:ext cx="889000" cy="8001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6440DF-ABAB-AF46-BD11-A815153C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1161" y="3515524"/>
              <a:ext cx="660400" cy="825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698761-B3B9-764F-9166-4ECB8EE5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645" y="4940616"/>
              <a:ext cx="635000" cy="800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BEB413-557F-4D44-A129-EE13266F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865" y="3572147"/>
              <a:ext cx="508000" cy="800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589ED1-678B-F245-B7F3-EEBB8A35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45" y="2063968"/>
              <a:ext cx="508000" cy="8001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9C2C1F-59B9-EC46-A689-2C146459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41" y="1402649"/>
              <a:ext cx="736600" cy="723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BE0F2E-CEB9-9D41-8A97-DE767F5C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494" y="2998641"/>
              <a:ext cx="393885" cy="5232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1A8136-8FE9-6D4A-912F-D1DF8B2A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1971" y="4653233"/>
              <a:ext cx="439146" cy="5747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B16665-024D-C943-8F20-F97A41C3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0375" y="4095134"/>
              <a:ext cx="401541" cy="5232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1B9E93-F544-E546-BA56-C27F9BD1E68E}"/>
              </a:ext>
            </a:extLst>
          </p:cNvPr>
          <p:cNvGrpSpPr/>
          <p:nvPr/>
        </p:nvGrpSpPr>
        <p:grpSpPr>
          <a:xfrm>
            <a:off x="9983644" y="2575568"/>
            <a:ext cx="2075216" cy="2313716"/>
            <a:chOff x="9894990" y="1431566"/>
            <a:chExt cx="2075216" cy="2313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167119-7EAE-6142-8250-CD3CD89FA9B5}"/>
                </a:ext>
              </a:extLst>
            </p:cNvPr>
            <p:cNvGrpSpPr/>
            <p:nvPr/>
          </p:nvGrpSpPr>
          <p:grpSpPr>
            <a:xfrm>
              <a:off x="9894990" y="2258552"/>
              <a:ext cx="777433" cy="835411"/>
              <a:chOff x="9980698" y="2508436"/>
              <a:chExt cx="1041400" cy="1041400"/>
            </a:xfrm>
          </p:grpSpPr>
          <p:pic>
            <p:nvPicPr>
              <p:cNvPr id="103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D733E9BE-AFBD-FA44-9C2D-2E265E1A7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698" y="25084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2A3D718A-6DA7-2041-A2CF-31EFEB9A97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3098" y="26608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7F86647E-74F2-9340-A0DA-24D4F7D27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5498" y="28132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How to Disable Red Badge App Icons in iOS">
              <a:extLst>
                <a:ext uri="{FF2B5EF4-FFF2-40B4-BE49-F238E27FC236}">
                  <a16:creationId xmlns:a16="http://schemas.microsoft.com/office/drawing/2014/main" id="{B111B6A5-1465-A640-9279-E07C6C5E4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alphaModFix amt="8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6" t="-739" r="47554" b="739"/>
            <a:stretch/>
          </p:blipFill>
          <p:spPr bwMode="auto">
            <a:xfrm>
              <a:off x="10537275" y="3262891"/>
              <a:ext cx="511358" cy="48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exa Flash Briefings | Aviously">
              <a:extLst>
                <a:ext uri="{FF2B5EF4-FFF2-40B4-BE49-F238E27FC236}">
                  <a16:creationId xmlns:a16="http://schemas.microsoft.com/office/drawing/2014/main" id="{BEA41215-D606-834B-B072-8D6ECB62B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5" r="25323"/>
            <a:stretch/>
          </p:blipFill>
          <p:spPr bwMode="auto">
            <a:xfrm>
              <a:off x="10976393" y="2585642"/>
              <a:ext cx="849024" cy="69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google home « Computer Services &amp; Tech Support Sutherland Shire By CRSS IT">
              <a:extLst>
                <a:ext uri="{FF2B5EF4-FFF2-40B4-BE49-F238E27FC236}">
                  <a16:creationId xmlns:a16="http://schemas.microsoft.com/office/drawing/2014/main" id="{CC21D5E5-4CB0-2344-84CB-F825DFC45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316" y="1630033"/>
              <a:ext cx="1117890" cy="111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F4067-4696-2A40-8D86-DBAE02030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9000"/>
            </a:blip>
            <a:srcRect t="-10523" b="10523"/>
            <a:stretch/>
          </p:blipFill>
          <p:spPr>
            <a:xfrm>
              <a:off x="10137289" y="1431566"/>
              <a:ext cx="655665" cy="69175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9CC4CB-C7FF-4844-BD31-4EB320E0D08A}"/>
              </a:ext>
            </a:extLst>
          </p:cNvPr>
          <p:cNvGrpSpPr/>
          <p:nvPr/>
        </p:nvGrpSpPr>
        <p:grpSpPr>
          <a:xfrm>
            <a:off x="2356924" y="2629062"/>
            <a:ext cx="7443554" cy="2182937"/>
            <a:chOff x="2462447" y="2065736"/>
            <a:chExt cx="7443554" cy="21829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3FBEE7-C574-C142-9DDC-621D20A7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62447" y="2065736"/>
              <a:ext cx="7443554" cy="181929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674B40-07AD-6244-BA86-6D13563663BA}"/>
                </a:ext>
              </a:extLst>
            </p:cNvPr>
            <p:cNvGrpSpPr/>
            <p:nvPr/>
          </p:nvGrpSpPr>
          <p:grpSpPr>
            <a:xfrm>
              <a:off x="2917231" y="3891423"/>
              <a:ext cx="6566738" cy="357250"/>
              <a:chOff x="2940677" y="3879341"/>
              <a:chExt cx="6617994" cy="3693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228AA8-8454-124C-BD3F-153D06B24C4B}"/>
                  </a:ext>
                </a:extLst>
              </p:cNvPr>
              <p:cNvSpPr txBox="1"/>
              <p:nvPr/>
            </p:nvSpPr>
            <p:spPr>
              <a:xfrm>
                <a:off x="2940677" y="3879341"/>
                <a:ext cx="158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Ingest/Decrypt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5E3E72-27BF-B04C-9BCB-7188A2D3E6B0}"/>
                  </a:ext>
                </a:extLst>
              </p:cNvPr>
              <p:cNvSpPr txBox="1"/>
              <p:nvPr/>
            </p:nvSpPr>
            <p:spPr>
              <a:xfrm>
                <a:off x="4686418" y="3879341"/>
                <a:ext cx="3208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Transform - Process - Transform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FA3865-1BFE-514B-AEEB-025ACD841198}"/>
                  </a:ext>
                </a:extLst>
              </p:cNvPr>
              <p:cNvSpPr txBox="1"/>
              <p:nvPr/>
            </p:nvSpPr>
            <p:spPr>
              <a:xfrm>
                <a:off x="8142771" y="3879341"/>
                <a:ext cx="141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Encrypt/Emit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18C54-BA93-7049-AF45-194339D0904C}"/>
              </a:ext>
            </a:extLst>
          </p:cNvPr>
          <p:cNvGrpSpPr/>
          <p:nvPr/>
        </p:nvGrpSpPr>
        <p:grpSpPr>
          <a:xfrm>
            <a:off x="3337433" y="1657790"/>
            <a:ext cx="4942001" cy="1060042"/>
            <a:chOff x="3337433" y="1274730"/>
            <a:chExt cx="4942001" cy="106004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30299637"/>
                    </p:ext>
                  </p:extLst>
                </p:nvPr>
              </p:nvGraphicFramePr>
              <p:xfrm>
                <a:off x="5499919" y="1639684"/>
                <a:ext cx="516357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7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8345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9919" y="2022744"/>
                  <a:ext cx="516357" cy="6361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EE7B8E-E2FB-124E-8A62-C230B3228A2C}"/>
                </a:ext>
              </a:extLst>
            </p:cNvPr>
            <p:cNvSpPr txBox="1"/>
            <p:nvPr/>
          </p:nvSpPr>
          <p:spPr>
            <a:xfrm>
              <a:off x="4651496" y="1274730"/>
              <a:ext cx="28544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Observe-ability      /      Monitor-ability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31067"/>
                    </p:ext>
                  </p:extLst>
                </p:nvPr>
              </p:nvGraphicFramePr>
              <p:xfrm>
                <a:off x="7763076" y="1660120"/>
                <a:ext cx="516358" cy="636111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8" cy="636111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45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3076" y="2043180"/>
                  <a:ext cx="516358" cy="63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8494577"/>
                    </p:ext>
                  </p:extLst>
                </p:nvPr>
              </p:nvGraphicFramePr>
              <p:xfrm>
                <a:off x="3337433" y="1698662"/>
                <a:ext cx="516359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9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4"/>
                    </am3d:raster>
                    <am3d:objViewport viewportSz="8345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7433" y="2081722"/>
                  <a:ext cx="516359" cy="6361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C7660116-BEEF-AC46-8733-BB9A272B2B4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14:cNvPr>
              <p14:cNvContentPartPr/>
              <p14:nvPr/>
            </p14:nvContentPartPr>
            <p14:xfrm>
              <a:off x="10624768" y="30180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06768" y="2910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2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00B4A-18B7-C440-B6D1-0F568D35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18" y="1832118"/>
            <a:ext cx="8027798" cy="4141169"/>
          </a:xfrm>
          <a:prstGeom prst="rect">
            <a:avLst/>
          </a:prstGeom>
        </p:spPr>
      </p:pic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 Kafka 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36" y="381984"/>
            <a:ext cx="472303" cy="472303"/>
          </a:xfrm>
          <a:prstGeom prst="rect">
            <a:avLst/>
          </a:prstGeom>
        </p:spPr>
      </p:pic>
      <p:sp>
        <p:nvSpPr>
          <p:cNvPr id="2093" name="TextBox 2092">
            <a:extLst>
              <a:ext uri="{FF2B5EF4-FFF2-40B4-BE49-F238E27FC236}">
                <a16:creationId xmlns:a16="http://schemas.microsoft.com/office/drawing/2014/main" id="{FC9F697D-42B6-1647-8E7C-4C7F412476C1}"/>
              </a:ext>
            </a:extLst>
          </p:cNvPr>
          <p:cNvSpPr txBox="1"/>
          <p:nvPr/>
        </p:nvSpPr>
        <p:spPr>
          <a:xfrm>
            <a:off x="2242695" y="5719154"/>
            <a:ext cx="43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events are logged  indefinitely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38849-F10A-6743-867D-B71B15E5CAC7}"/>
              </a:ext>
            </a:extLst>
          </p:cNvPr>
          <p:cNvGrpSpPr/>
          <p:nvPr/>
        </p:nvGrpSpPr>
        <p:grpSpPr>
          <a:xfrm>
            <a:off x="444655" y="1000130"/>
            <a:ext cx="4430900" cy="1340992"/>
            <a:chOff x="1588372" y="1198665"/>
            <a:chExt cx="4430900" cy="1340992"/>
          </a:xfrm>
        </p:grpSpPr>
        <p:sp>
          <p:nvSpPr>
            <p:cNvPr id="1194" name="Rectangle 1193" descr="Users">
              <a:extLst>
                <a:ext uri="{FF2B5EF4-FFF2-40B4-BE49-F238E27FC236}">
                  <a16:creationId xmlns:a16="http://schemas.microsoft.com/office/drawing/2014/main" id="{226A8899-9C43-B64B-A410-FE914CDD8D7F}"/>
                </a:ext>
              </a:extLst>
            </p:cNvPr>
            <p:cNvSpPr/>
            <p:nvPr/>
          </p:nvSpPr>
          <p:spPr>
            <a:xfrm>
              <a:off x="1588372" y="1198665"/>
              <a:ext cx="925312" cy="92531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6E763EB-2EB5-2F41-A66B-25E98DBB3E97}"/>
                </a:ext>
              </a:extLst>
            </p:cNvPr>
            <p:cNvSpPr txBox="1"/>
            <p:nvPr/>
          </p:nvSpPr>
          <p:spPr>
            <a:xfrm>
              <a:off x="2582013" y="1339328"/>
              <a:ext cx="34372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single scalable platform to connect everyone to every event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590214-2DB4-DE4A-95BC-FA158D04D6D3}"/>
              </a:ext>
            </a:extLst>
          </p:cNvPr>
          <p:cNvSpPr txBox="1"/>
          <p:nvPr/>
        </p:nvSpPr>
        <p:spPr>
          <a:xfrm>
            <a:off x="7008699" y="1247610"/>
            <a:ext cx="302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stream of instantly (read / action) –able events</a:t>
            </a:r>
          </a:p>
        </p:txBody>
      </p:sp>
    </p:spTree>
    <p:extLst>
      <p:ext uri="{BB962C8B-B14F-4D97-AF65-F5344CB8AC3E}">
        <p14:creationId xmlns:p14="http://schemas.microsoft.com/office/powerpoint/2010/main" val="113743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is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36" y="450813"/>
            <a:ext cx="472303" cy="472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D28FB-0F78-E04C-A839-2C0B3B96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65" y="1215943"/>
            <a:ext cx="4787480" cy="4128799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5F0CE60-DFB1-AB4B-99AE-F7AE8638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07" y="1215943"/>
            <a:ext cx="3886754" cy="45122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events streaming platform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open-source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publish-subscribe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events stored in a log (topics)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geographically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key/value pairs partitioned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persistent record of events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durable (written/replicated)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F9740-569D-174D-89DC-5FDD54388079}"/>
              </a:ext>
            </a:extLst>
          </p:cNvPr>
          <p:cNvSpPr txBox="1"/>
          <p:nvPr/>
        </p:nvSpPr>
        <p:spPr>
          <a:xfrm>
            <a:off x="5616180" y="1638634"/>
            <a:ext cx="5264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Notification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+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1191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6589</TotalTime>
  <Words>1098</Words>
  <Application>Microsoft Macintosh PowerPoint</Application>
  <PresentationFormat>Widescreen</PresentationFormat>
  <Paragraphs>257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Lato</vt:lpstr>
      <vt:lpstr>Lato Medium</vt:lpstr>
      <vt:lpstr>Lato Semibold</vt:lpstr>
      <vt:lpstr>Posterama</vt:lpstr>
      <vt:lpstr>Quattrocento Sans</vt:lpstr>
      <vt:lpstr>System Font Regular</vt:lpstr>
      <vt:lpstr>Wingdings</vt:lpstr>
      <vt:lpstr>Office Theme</vt:lpstr>
      <vt:lpstr>1_Office Theme</vt:lpstr>
      <vt:lpstr>Software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Kafka </vt:lpstr>
      <vt:lpstr>Kafka is</vt:lpstr>
      <vt:lpstr>PowerPoint Presentation</vt:lpstr>
      <vt:lpstr>PowerPoint Presentation</vt:lpstr>
      <vt:lpstr>PowerPoint Presentation</vt:lpstr>
      <vt:lpstr>PowerPoint Presentation</vt:lpstr>
      <vt:lpstr>Distributed Log, Observable, Monitored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J. Greenberg</dc:creator>
  <cp:keywords/>
  <dc:description/>
  <cp:lastModifiedBy>Marc Greenberg</cp:lastModifiedBy>
  <cp:revision>136</cp:revision>
  <dcterms:created xsi:type="dcterms:W3CDTF">2021-04-01T14:57:13Z</dcterms:created>
  <dcterms:modified xsi:type="dcterms:W3CDTF">2021-04-14T15:28:53Z</dcterms:modified>
  <cp:category/>
</cp:coreProperties>
</file>